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diagrams/data2.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diagrams/data6.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1.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quickStyle7.xml" ContentType="application/vnd.openxmlformats-officedocument.drawingml.diagramStyle+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colors7.xml" ContentType="application/vnd.openxmlformats-officedocument.drawingml.diagramColors+xml"/>
  <Override PartName="/ppt/diagrams/quickStyle4.xml" ContentType="application/vnd.openxmlformats-officedocument.drawingml.diagramStyle+xml"/>
  <Override PartName="/ppt/diagrams/layout5.xml" ContentType="application/vnd.openxmlformats-officedocument.drawingml.diagramLayout+xml"/>
  <Override PartName="/ppt/diagrams/colors5.xml" ContentType="application/vnd.openxmlformats-officedocument.drawingml.diagramColors+xml"/>
  <Override PartName="/ppt/diagrams/drawing5.xml" ContentType="application/vnd.ms-office.drawingml.diagramDrawing+xml"/>
  <Override PartName="/ppt/diagrams/drawing4.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7.xml" ContentType="application/vnd.ms-office.drawingml.diagramDrawing+xml"/>
  <Override PartName="/ppt/diagrams/quickStyle5.xml" ContentType="application/vnd.openxmlformats-officedocument.drawingml.diagramStyle+xml"/>
  <Override PartName="/ppt/diagrams/colors4.xml" ContentType="application/vnd.openxmlformats-officedocument.drawingml.diagramColors+xml"/>
  <Override PartName="/ppt/diagrams/layout7.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86" r:id="rId3"/>
    <p:sldId id="289" r:id="rId4"/>
    <p:sldId id="303" r:id="rId5"/>
    <p:sldId id="306" r:id="rId6"/>
    <p:sldId id="307" r:id="rId7"/>
    <p:sldId id="311" r:id="rId8"/>
    <p:sldId id="312" r:id="rId9"/>
    <p:sldId id="313" r:id="rId10"/>
    <p:sldId id="302" r:id="rId11"/>
    <p:sldId id="301" r:id="rId12"/>
    <p:sldId id="288" r:id="rId13"/>
    <p:sldId id="304" r:id="rId14"/>
    <p:sldId id="314" r:id="rId15"/>
    <p:sldId id="298" r:id="rId16"/>
    <p:sldId id="299" r:id="rId17"/>
    <p:sldId id="300" r:id="rId18"/>
    <p:sldId id="308" r:id="rId19"/>
    <p:sldId id="309" r:id="rId20"/>
    <p:sldId id="310" r:id="rId21"/>
    <p:sldId id="293" r:id="rId22"/>
    <p:sldId id="2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Toomey" initials="JT" lastIdx="1" clrIdx="0">
    <p:extLst>
      <p:ext uri="{19B8F6BF-5375-455C-9EA6-DF929625EA0E}">
        <p15:presenceInfo xmlns:p15="http://schemas.microsoft.com/office/powerpoint/2012/main" userId="Joseph Toom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94598" autoAdjust="0"/>
  </p:normalViewPr>
  <p:slideViewPr>
    <p:cSldViewPr snapToGrid="0">
      <p:cViewPr varScale="1">
        <p:scale>
          <a:sx n="108" d="100"/>
          <a:sy n="108" d="100"/>
        </p:scale>
        <p:origin x="480"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diagrams/_rels/data1.xml.rels><?xml version="1.0" encoding="UTF-8" standalone="yes"?>
<Relationships xmlns="http://schemas.openxmlformats.org/package/2006/relationships"><Relationship Id="rId1" Type="http://schemas.openxmlformats.org/officeDocument/2006/relationships/image" Target="../media/image6.jpg"/></Relationships>
</file>

<file path=ppt/diagrams/_rels/data2.xml.rels><?xml version="1.0" encoding="UTF-8" standalone="yes"?>
<Relationships xmlns="http://schemas.openxmlformats.org/package/2006/relationships"><Relationship Id="rId1" Type="http://schemas.openxmlformats.org/officeDocument/2006/relationships/hyperlink" Target="https://chattanoogastate.digication.com/megan-farmer1/home-1"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image" Target="../media/image6.jpg"/><Relationship Id="rId4" Type="http://schemas.openxmlformats.org/officeDocument/2006/relationships/image" Target="../media/image2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g"/></Relationships>
</file>

<file path=ppt/diagrams/_rels/drawing2.xml.rels><?xml version="1.0" encoding="UTF-8" standalone="yes"?>
<Relationships xmlns="http://schemas.openxmlformats.org/package/2006/relationships"><Relationship Id="rId1" Type="http://schemas.openxmlformats.org/officeDocument/2006/relationships/hyperlink" Target="https://chattanoogastate.digication.com/megan-farmer1/home-1"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image" Target="../media/image6.jpg"/><Relationship Id="rId4"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25A7D6-2EB1-457C-B9AE-0C2EC91583CD}"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FF647395-AD67-4DB3-9C46-13D52890A11E}">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sz="2600" dirty="0"/>
            <a:t>Ketlin</a:t>
          </a:r>
          <a:br>
            <a:rPr lang="en-US" sz="2600" dirty="0"/>
          </a:br>
          <a:r>
            <a:rPr lang="en-US" sz="1800" dirty="0"/>
            <a:t>Team Leader</a:t>
          </a:r>
          <a:endParaRPr lang="en-US" sz="2600" dirty="0"/>
        </a:p>
      </dgm:t>
    </dgm:pt>
    <dgm:pt modelId="{37FEB5CC-B4C8-4A91-9B7A-9061921932F8}" type="parTrans" cxnId="{BF922ACA-7886-4B20-8558-49C934FF691B}">
      <dgm:prSet/>
      <dgm:spPr/>
      <dgm:t>
        <a:bodyPr/>
        <a:lstStyle/>
        <a:p>
          <a:endParaRPr lang="en-US"/>
        </a:p>
      </dgm:t>
    </dgm:pt>
    <dgm:pt modelId="{702A7726-9FF5-4AD9-9119-8DDFC3694A20}" type="sibTrans" cxnId="{BF922ACA-7886-4B20-8558-49C934FF691B}">
      <dgm:prSet/>
      <dgm:spPr/>
      <dgm:t>
        <a:bodyPr/>
        <a:lstStyle/>
        <a:p>
          <a:endParaRPr lang="en-US"/>
        </a:p>
      </dgm:t>
    </dgm:pt>
    <dgm:pt modelId="{E97FFDAE-9876-4F36-A0D1-3786E2AE0A03}" type="asst">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600" dirty="0"/>
            <a:t>Megan</a:t>
          </a:r>
          <a:br>
            <a:rPr lang="en-US" sz="2600" dirty="0"/>
          </a:br>
          <a:r>
            <a:rPr lang="en-US" sz="1800" dirty="0"/>
            <a:t>Team Manager</a:t>
          </a:r>
          <a:br>
            <a:rPr lang="en-US" sz="1800" dirty="0"/>
          </a:br>
          <a:endParaRPr lang="en-US" sz="2000" dirty="0"/>
        </a:p>
      </dgm:t>
    </dgm:pt>
    <dgm:pt modelId="{14194100-1FE0-4E95-91A4-75BC74479E20}" type="parTrans" cxnId="{69A795E3-B7E9-4E2F-BCF2-033E4EF93185}">
      <dgm:prSet/>
      <dgm:spPr/>
      <dgm:t>
        <a:bodyPr/>
        <a:lstStyle/>
        <a:p>
          <a:endParaRPr lang="en-US"/>
        </a:p>
      </dgm:t>
    </dgm:pt>
    <dgm:pt modelId="{BC800884-12BF-461B-B3A5-4731F804BF9F}" type="sibTrans" cxnId="{69A795E3-B7E9-4E2F-BCF2-033E4EF93185}">
      <dgm:prSet/>
      <dgm:spPr/>
      <dgm:t>
        <a:bodyPr/>
        <a:lstStyle/>
        <a:p>
          <a:endParaRPr lang="en-US"/>
        </a:p>
      </dgm:t>
    </dgm:pt>
    <dgm:pt modelId="{BC14F16E-FC79-4C77-8A1D-18BEF3A41768}" type="pres">
      <dgm:prSet presAssocID="{F525A7D6-2EB1-457C-B9AE-0C2EC91583CD}" presName="hierChild1" presStyleCnt="0">
        <dgm:presLayoutVars>
          <dgm:orgChart val="1"/>
          <dgm:chPref val="1"/>
          <dgm:dir/>
          <dgm:animOne val="branch"/>
          <dgm:animLvl val="lvl"/>
          <dgm:resizeHandles/>
        </dgm:presLayoutVars>
      </dgm:prSet>
      <dgm:spPr/>
    </dgm:pt>
    <dgm:pt modelId="{53B998AC-E6AF-4C32-A4D7-235E6224D459}" type="pres">
      <dgm:prSet presAssocID="{FF647395-AD67-4DB3-9C46-13D52890A11E}" presName="hierRoot1" presStyleCnt="0">
        <dgm:presLayoutVars>
          <dgm:hierBranch val="init"/>
        </dgm:presLayoutVars>
      </dgm:prSet>
      <dgm:spPr/>
    </dgm:pt>
    <dgm:pt modelId="{3056F1D4-21BF-4F67-86C6-D6D584FD675E}" type="pres">
      <dgm:prSet presAssocID="{FF647395-AD67-4DB3-9C46-13D52890A11E}" presName="rootComposite1" presStyleCnt="0"/>
      <dgm:spPr/>
    </dgm:pt>
    <dgm:pt modelId="{1FED3020-BBE4-49E4-8AD0-7E2B83333083}" type="pres">
      <dgm:prSet presAssocID="{FF647395-AD67-4DB3-9C46-13D52890A11E}" presName="rootText1" presStyleLbl="node0" presStyleIdx="0" presStyleCnt="1" custLinFactNeighborX="45448" custLinFactNeighborY="28652">
        <dgm:presLayoutVars>
          <dgm:chPref val="3"/>
        </dgm:presLayoutVars>
      </dgm:prSet>
      <dgm:spPr/>
    </dgm:pt>
    <dgm:pt modelId="{1542E29A-1305-4166-A5B9-6E716769C1B5}" type="pres">
      <dgm:prSet presAssocID="{FF647395-AD67-4DB3-9C46-13D52890A11E}" presName="rootPict1" presStyleLbl="alignImgPlace1" presStyleIdx="0" presStyleCnt="2" custLinFactX="56434" custLinFactNeighborX="100000" custLinFactNeighborY="32906"/>
      <dgm:spPr>
        <a:blipFill>
          <a:blip xmlns:r="http://schemas.openxmlformats.org/officeDocument/2006/relationships" r:embed="rId1"/>
          <a:srcRect/>
          <a:stretch>
            <a:fillRect l="-50000" r="-50000"/>
          </a:stretch>
        </a:blipFill>
      </dgm:spPr>
    </dgm:pt>
    <dgm:pt modelId="{D2D3B2CD-6DBE-4A99-B112-B3D56C7B3014}" type="pres">
      <dgm:prSet presAssocID="{FF647395-AD67-4DB3-9C46-13D52890A11E}" presName="rootConnector1" presStyleLbl="node1" presStyleIdx="0" presStyleCnt="0"/>
      <dgm:spPr/>
    </dgm:pt>
    <dgm:pt modelId="{6299912B-91B4-4CC2-90D2-52A21DE192A5}" type="pres">
      <dgm:prSet presAssocID="{FF647395-AD67-4DB3-9C46-13D52890A11E}" presName="hierChild2" presStyleCnt="0"/>
      <dgm:spPr/>
    </dgm:pt>
    <dgm:pt modelId="{88DFC52C-5E8D-480B-8C6A-AB0511FA633A}" type="pres">
      <dgm:prSet presAssocID="{FF647395-AD67-4DB3-9C46-13D52890A11E}" presName="hierChild3" presStyleCnt="0"/>
      <dgm:spPr/>
    </dgm:pt>
    <dgm:pt modelId="{7BDDD4B5-F217-4C1A-A7AD-F7A09870BA83}" type="pres">
      <dgm:prSet presAssocID="{14194100-1FE0-4E95-91A4-75BC74479E20}" presName="Name111" presStyleLbl="parChTrans1D2" presStyleIdx="0" presStyleCnt="1"/>
      <dgm:spPr/>
    </dgm:pt>
    <dgm:pt modelId="{78DAFEC2-5E88-468D-8E09-43363DD25096}" type="pres">
      <dgm:prSet presAssocID="{E97FFDAE-9876-4F36-A0D1-3786E2AE0A03}" presName="hierRoot3" presStyleCnt="0">
        <dgm:presLayoutVars>
          <dgm:hierBranch val="init"/>
        </dgm:presLayoutVars>
      </dgm:prSet>
      <dgm:spPr/>
    </dgm:pt>
    <dgm:pt modelId="{FFE49272-5EA3-4D7E-B1EB-24E779419507}" type="pres">
      <dgm:prSet presAssocID="{E97FFDAE-9876-4F36-A0D1-3786E2AE0A03}" presName="rootComposite3" presStyleCnt="0"/>
      <dgm:spPr/>
    </dgm:pt>
    <dgm:pt modelId="{84451AE4-A4CF-446E-8990-83CF7BD8810A}" type="pres">
      <dgm:prSet presAssocID="{E97FFDAE-9876-4F36-A0D1-3786E2AE0A03}" presName="rootText3" presStyleLbl="asst1" presStyleIdx="0" presStyleCnt="1" custLinFactY="-14608" custLinFactNeighborX="-52858" custLinFactNeighborY="-100000">
        <dgm:presLayoutVars>
          <dgm:chPref val="3"/>
        </dgm:presLayoutVars>
      </dgm:prSet>
      <dgm:spPr/>
    </dgm:pt>
    <dgm:pt modelId="{0148788F-15CB-4529-BB34-063024F24B58}" type="pres">
      <dgm:prSet presAssocID="{E97FFDAE-9876-4F36-A0D1-3786E2AE0A03}" presName="rootPict3" presStyleLbl="alignImgPlace1" presStyleIdx="1" presStyleCnt="2" custLinFactX="-77017" custLinFactY="-42124" custLinFactNeighborX="-100000" custLinFactNeighborY="-100000"/>
      <dgm:spPr/>
    </dgm:pt>
    <dgm:pt modelId="{90A0E9C3-5F03-42C0-9C25-CD60A6A4E548}" type="pres">
      <dgm:prSet presAssocID="{E97FFDAE-9876-4F36-A0D1-3786E2AE0A03}" presName="rootConnector3" presStyleLbl="asst1" presStyleIdx="0" presStyleCnt="1"/>
      <dgm:spPr/>
    </dgm:pt>
    <dgm:pt modelId="{E1EB6083-1FAC-46D1-A4A1-2A145A85500A}" type="pres">
      <dgm:prSet presAssocID="{E97FFDAE-9876-4F36-A0D1-3786E2AE0A03}" presName="hierChild6" presStyleCnt="0"/>
      <dgm:spPr/>
    </dgm:pt>
    <dgm:pt modelId="{F6EE96B4-BA56-4C96-A8F2-6235794B30CB}" type="pres">
      <dgm:prSet presAssocID="{E97FFDAE-9876-4F36-A0D1-3786E2AE0A03}" presName="hierChild7" presStyleCnt="0"/>
      <dgm:spPr/>
    </dgm:pt>
  </dgm:ptLst>
  <dgm:cxnLst>
    <dgm:cxn modelId="{7CC5ED20-E53F-4670-9BEF-8700B1E5E9C1}" type="presOf" srcId="{FF647395-AD67-4DB3-9C46-13D52890A11E}" destId="{D2D3B2CD-6DBE-4A99-B112-B3D56C7B3014}" srcOrd="1" destOrd="0" presId="urn:microsoft.com/office/officeart/2005/8/layout/pictureOrgChart+Icon"/>
    <dgm:cxn modelId="{E37B6D66-FE16-4128-AE96-A9DB81056788}" type="presOf" srcId="{E97FFDAE-9876-4F36-A0D1-3786E2AE0A03}" destId="{84451AE4-A4CF-446E-8990-83CF7BD8810A}" srcOrd="0" destOrd="0" presId="urn:microsoft.com/office/officeart/2005/8/layout/pictureOrgChart+Icon"/>
    <dgm:cxn modelId="{58729079-4D2E-4A11-BC49-B2AB404268C1}" type="presOf" srcId="{FF647395-AD67-4DB3-9C46-13D52890A11E}" destId="{1FED3020-BBE4-49E4-8AD0-7E2B83333083}" srcOrd="0" destOrd="0" presId="urn:microsoft.com/office/officeart/2005/8/layout/pictureOrgChart+Icon"/>
    <dgm:cxn modelId="{5066C3A9-5770-4A7E-BF56-8E264E6F2CAB}" type="presOf" srcId="{14194100-1FE0-4E95-91A4-75BC74479E20}" destId="{7BDDD4B5-F217-4C1A-A7AD-F7A09870BA83}" srcOrd="0" destOrd="0" presId="urn:microsoft.com/office/officeart/2005/8/layout/pictureOrgChart+Icon"/>
    <dgm:cxn modelId="{BF922ACA-7886-4B20-8558-49C934FF691B}" srcId="{F525A7D6-2EB1-457C-B9AE-0C2EC91583CD}" destId="{FF647395-AD67-4DB3-9C46-13D52890A11E}" srcOrd="0" destOrd="0" parTransId="{37FEB5CC-B4C8-4A91-9B7A-9061921932F8}" sibTransId="{702A7726-9FF5-4AD9-9119-8DDFC3694A20}"/>
    <dgm:cxn modelId="{089D11D4-196E-42D5-8FB7-9F63FB805073}" type="presOf" srcId="{E97FFDAE-9876-4F36-A0D1-3786E2AE0A03}" destId="{90A0E9C3-5F03-42C0-9C25-CD60A6A4E548}" srcOrd="1" destOrd="0" presId="urn:microsoft.com/office/officeart/2005/8/layout/pictureOrgChart+Icon"/>
    <dgm:cxn modelId="{69A795E3-B7E9-4E2F-BCF2-033E4EF93185}" srcId="{FF647395-AD67-4DB3-9C46-13D52890A11E}" destId="{E97FFDAE-9876-4F36-A0D1-3786E2AE0A03}" srcOrd="0" destOrd="0" parTransId="{14194100-1FE0-4E95-91A4-75BC74479E20}" sibTransId="{BC800884-12BF-461B-B3A5-4731F804BF9F}"/>
    <dgm:cxn modelId="{E25BBBFE-3020-4B9E-BC6D-41592D70F404}" type="presOf" srcId="{F525A7D6-2EB1-457C-B9AE-0C2EC91583CD}" destId="{BC14F16E-FC79-4C77-8A1D-18BEF3A41768}" srcOrd="0" destOrd="0" presId="urn:microsoft.com/office/officeart/2005/8/layout/pictureOrgChart+Icon"/>
    <dgm:cxn modelId="{A7CAB2E5-B32B-4740-B3A6-C70C354A966F}" type="presParOf" srcId="{BC14F16E-FC79-4C77-8A1D-18BEF3A41768}" destId="{53B998AC-E6AF-4C32-A4D7-235E6224D459}" srcOrd="0" destOrd="0" presId="urn:microsoft.com/office/officeart/2005/8/layout/pictureOrgChart+Icon"/>
    <dgm:cxn modelId="{103627CE-1938-4F80-A7D6-009DA137B8F6}" type="presParOf" srcId="{53B998AC-E6AF-4C32-A4D7-235E6224D459}" destId="{3056F1D4-21BF-4F67-86C6-D6D584FD675E}" srcOrd="0" destOrd="0" presId="urn:microsoft.com/office/officeart/2005/8/layout/pictureOrgChart+Icon"/>
    <dgm:cxn modelId="{2C4FCD75-CCEA-4739-B50B-6B996E413204}" type="presParOf" srcId="{3056F1D4-21BF-4F67-86C6-D6D584FD675E}" destId="{1FED3020-BBE4-49E4-8AD0-7E2B83333083}" srcOrd="0" destOrd="0" presId="urn:microsoft.com/office/officeart/2005/8/layout/pictureOrgChart+Icon"/>
    <dgm:cxn modelId="{8BF3A68B-4DEF-4509-A064-BCD56193104F}" type="presParOf" srcId="{3056F1D4-21BF-4F67-86C6-D6D584FD675E}" destId="{1542E29A-1305-4166-A5B9-6E716769C1B5}" srcOrd="1" destOrd="0" presId="urn:microsoft.com/office/officeart/2005/8/layout/pictureOrgChart+Icon"/>
    <dgm:cxn modelId="{FC176F8C-B7F6-4FD7-AF67-EC091F77B087}" type="presParOf" srcId="{3056F1D4-21BF-4F67-86C6-D6D584FD675E}" destId="{D2D3B2CD-6DBE-4A99-B112-B3D56C7B3014}" srcOrd="2" destOrd="0" presId="urn:microsoft.com/office/officeart/2005/8/layout/pictureOrgChart+Icon"/>
    <dgm:cxn modelId="{F2FE21A1-7BE7-484A-97F1-1C43E37A3B3B}" type="presParOf" srcId="{53B998AC-E6AF-4C32-A4D7-235E6224D459}" destId="{6299912B-91B4-4CC2-90D2-52A21DE192A5}" srcOrd="1" destOrd="0" presId="urn:microsoft.com/office/officeart/2005/8/layout/pictureOrgChart+Icon"/>
    <dgm:cxn modelId="{81EFA9D8-AB21-49A8-A7C0-90C5E6A832B5}" type="presParOf" srcId="{53B998AC-E6AF-4C32-A4D7-235E6224D459}" destId="{88DFC52C-5E8D-480B-8C6A-AB0511FA633A}" srcOrd="2" destOrd="0" presId="urn:microsoft.com/office/officeart/2005/8/layout/pictureOrgChart+Icon"/>
    <dgm:cxn modelId="{7C1B0BD9-5AF8-43BC-8C8E-2A690B6284E7}" type="presParOf" srcId="{88DFC52C-5E8D-480B-8C6A-AB0511FA633A}" destId="{7BDDD4B5-F217-4C1A-A7AD-F7A09870BA83}" srcOrd="0" destOrd="0" presId="urn:microsoft.com/office/officeart/2005/8/layout/pictureOrgChart+Icon"/>
    <dgm:cxn modelId="{D0C9EC16-26D9-424B-B62A-A08897F69914}" type="presParOf" srcId="{88DFC52C-5E8D-480B-8C6A-AB0511FA633A}" destId="{78DAFEC2-5E88-468D-8E09-43363DD25096}" srcOrd="1" destOrd="0" presId="urn:microsoft.com/office/officeart/2005/8/layout/pictureOrgChart+Icon"/>
    <dgm:cxn modelId="{4D94F208-6550-4614-B1A5-A1C99DED60A3}" type="presParOf" srcId="{78DAFEC2-5E88-468D-8E09-43363DD25096}" destId="{FFE49272-5EA3-4D7E-B1EB-24E779419507}" srcOrd="0" destOrd="0" presId="urn:microsoft.com/office/officeart/2005/8/layout/pictureOrgChart+Icon"/>
    <dgm:cxn modelId="{830444E0-B0BA-4E56-AD55-3FE96B3CCCAE}" type="presParOf" srcId="{FFE49272-5EA3-4D7E-B1EB-24E779419507}" destId="{84451AE4-A4CF-446E-8990-83CF7BD8810A}" srcOrd="0" destOrd="0" presId="urn:microsoft.com/office/officeart/2005/8/layout/pictureOrgChart+Icon"/>
    <dgm:cxn modelId="{68B9AD30-BEE0-4884-8DA7-C2F2BAD9E471}" type="presParOf" srcId="{FFE49272-5EA3-4D7E-B1EB-24E779419507}" destId="{0148788F-15CB-4529-BB34-063024F24B58}" srcOrd="1" destOrd="0" presId="urn:microsoft.com/office/officeart/2005/8/layout/pictureOrgChart+Icon"/>
    <dgm:cxn modelId="{6B45B735-0062-4CD6-B8B1-AE7CE66785B8}" type="presParOf" srcId="{FFE49272-5EA3-4D7E-B1EB-24E779419507}" destId="{90A0E9C3-5F03-42C0-9C25-CD60A6A4E548}" srcOrd="2" destOrd="0" presId="urn:microsoft.com/office/officeart/2005/8/layout/pictureOrgChart+Icon"/>
    <dgm:cxn modelId="{04AEC856-6391-45C9-A824-9445E70D85EB}" type="presParOf" srcId="{78DAFEC2-5E88-468D-8E09-43363DD25096}" destId="{E1EB6083-1FAC-46D1-A4A1-2A145A85500A}" srcOrd="1" destOrd="0" presId="urn:microsoft.com/office/officeart/2005/8/layout/pictureOrgChart+Icon"/>
    <dgm:cxn modelId="{D6DE6714-2F11-405D-B55C-B1A124006F58}" type="presParOf" srcId="{78DAFEC2-5E88-468D-8E09-43363DD25096}" destId="{F6EE96B4-BA56-4C96-A8F2-6235794B30CB}"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B39B73-1A2F-4124-A07B-5F7F28C51FC7}"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0AEF0E4-31B7-46B1-9AF8-07767FD37D42}">
      <dgm:prSet/>
      <dgm:spPr/>
      <dgm:t>
        <a:bodyPr/>
        <a:lstStyle/>
        <a:p>
          <a:r>
            <a:rPr lang="en-US" dirty="0"/>
            <a:t>Ketlin de Mello</a:t>
          </a:r>
          <a:br>
            <a:rPr lang="en-US" dirty="0"/>
          </a:br>
          <a:r>
            <a:rPr lang="en-US" u="sng" dirty="0">
              <a:solidFill>
                <a:schemeClr val="accent1"/>
              </a:solidFill>
            </a:rPr>
            <a:t>www.ketlindemello.com</a:t>
          </a:r>
        </a:p>
      </dgm:t>
    </dgm:pt>
    <dgm:pt modelId="{FFF7AECD-F311-4790-89A8-4EE6ED16704B}" type="parTrans" cxnId="{CE98E49E-4306-4F1B-9042-91B0A30BABC1}">
      <dgm:prSet/>
      <dgm:spPr/>
      <dgm:t>
        <a:bodyPr/>
        <a:lstStyle/>
        <a:p>
          <a:endParaRPr lang="en-US"/>
        </a:p>
      </dgm:t>
    </dgm:pt>
    <dgm:pt modelId="{1F42517E-C311-4336-AAE8-E879E9F3A8EA}" type="sibTrans" cxnId="{CE98E49E-4306-4F1B-9042-91B0A30BABC1}">
      <dgm:prSet/>
      <dgm:spPr/>
      <dgm:t>
        <a:bodyPr/>
        <a:lstStyle/>
        <a:p>
          <a:endParaRPr lang="en-US"/>
        </a:p>
      </dgm:t>
    </dgm:pt>
    <dgm:pt modelId="{7810A718-862C-446A-9967-346FDD024E63}">
      <dgm:prSet/>
      <dgm:spPr/>
      <dgm:t>
        <a:bodyPr/>
        <a:lstStyle/>
        <a:p>
          <a:r>
            <a:rPr lang="en-US" dirty="0"/>
            <a:t>Megan Farmer</a:t>
          </a:r>
          <a:br>
            <a:rPr lang="en-US" dirty="0"/>
          </a:br>
          <a:r>
            <a:rPr lang="en-US" b="0" i="0" dirty="0">
              <a:hlinkClick xmlns:r="http://schemas.openxmlformats.org/officeDocument/2006/relationships" r:id="rId1"/>
            </a:rPr>
            <a:t>https://chattanoogastate.digication.com/megan-farmer1/home-1</a:t>
          </a:r>
          <a:r>
            <a:rPr lang="en-US" b="0" i="0" dirty="0"/>
            <a:t>​</a:t>
          </a:r>
          <a:endParaRPr lang="en-US" dirty="0">
            <a:highlight>
              <a:srgbClr val="FFFF00"/>
            </a:highlight>
          </a:endParaRPr>
        </a:p>
      </dgm:t>
    </dgm:pt>
    <dgm:pt modelId="{3C0EF2B4-E146-4DFC-9CCA-6367D1E6FD9B}" type="parTrans" cxnId="{2D413A15-C3B1-481A-9EE0-7C0363C638EB}">
      <dgm:prSet/>
      <dgm:spPr/>
      <dgm:t>
        <a:bodyPr/>
        <a:lstStyle/>
        <a:p>
          <a:endParaRPr lang="en-US"/>
        </a:p>
      </dgm:t>
    </dgm:pt>
    <dgm:pt modelId="{D6612886-676B-4AB5-9084-B7D831547D55}" type="sibTrans" cxnId="{2D413A15-C3B1-481A-9EE0-7C0363C638EB}">
      <dgm:prSet/>
      <dgm:spPr/>
      <dgm:t>
        <a:bodyPr/>
        <a:lstStyle/>
        <a:p>
          <a:endParaRPr lang="en-US"/>
        </a:p>
      </dgm:t>
    </dgm:pt>
    <dgm:pt modelId="{E7832F7D-292C-4FB8-A456-BED7FCFD27F6}" type="pres">
      <dgm:prSet presAssocID="{A6B39B73-1A2F-4124-A07B-5F7F28C51FC7}" presName="hierChild1" presStyleCnt="0">
        <dgm:presLayoutVars>
          <dgm:chPref val="1"/>
          <dgm:dir/>
          <dgm:animOne val="branch"/>
          <dgm:animLvl val="lvl"/>
          <dgm:resizeHandles/>
        </dgm:presLayoutVars>
      </dgm:prSet>
      <dgm:spPr/>
    </dgm:pt>
    <dgm:pt modelId="{0929FEB0-5C31-459A-8C07-2718B1774364}" type="pres">
      <dgm:prSet presAssocID="{30AEF0E4-31B7-46B1-9AF8-07767FD37D42}" presName="hierRoot1" presStyleCnt="0"/>
      <dgm:spPr/>
    </dgm:pt>
    <dgm:pt modelId="{BE93C1E4-18DD-4104-B365-BE4B50A8AD00}" type="pres">
      <dgm:prSet presAssocID="{30AEF0E4-31B7-46B1-9AF8-07767FD37D42}" presName="composite" presStyleCnt="0"/>
      <dgm:spPr/>
    </dgm:pt>
    <dgm:pt modelId="{220045A7-98AB-43F6-B9DC-C975EC439A83}" type="pres">
      <dgm:prSet presAssocID="{30AEF0E4-31B7-46B1-9AF8-07767FD37D42}" presName="background" presStyleLbl="node0" presStyleIdx="0" presStyleCnt="2"/>
      <dgm:spPr/>
    </dgm:pt>
    <dgm:pt modelId="{6E497B6E-C54C-4B6B-A25B-2D16753836DC}" type="pres">
      <dgm:prSet presAssocID="{30AEF0E4-31B7-46B1-9AF8-07767FD37D42}" presName="text" presStyleLbl="fgAcc0" presStyleIdx="0" presStyleCnt="2">
        <dgm:presLayoutVars>
          <dgm:chPref val="3"/>
        </dgm:presLayoutVars>
      </dgm:prSet>
      <dgm:spPr/>
    </dgm:pt>
    <dgm:pt modelId="{9482055C-41B2-444B-AC14-06870B0F26FE}" type="pres">
      <dgm:prSet presAssocID="{30AEF0E4-31B7-46B1-9AF8-07767FD37D42}" presName="hierChild2" presStyleCnt="0"/>
      <dgm:spPr/>
    </dgm:pt>
    <dgm:pt modelId="{08CB0704-CC1C-4A8A-9B1A-4719FE5DF3E0}" type="pres">
      <dgm:prSet presAssocID="{7810A718-862C-446A-9967-346FDD024E63}" presName="hierRoot1" presStyleCnt="0"/>
      <dgm:spPr/>
    </dgm:pt>
    <dgm:pt modelId="{E39BDECC-FC95-48D0-A27A-CCFD92FED9E7}" type="pres">
      <dgm:prSet presAssocID="{7810A718-862C-446A-9967-346FDD024E63}" presName="composite" presStyleCnt="0"/>
      <dgm:spPr/>
    </dgm:pt>
    <dgm:pt modelId="{718225C3-4A16-45CF-AF67-F49236052D62}" type="pres">
      <dgm:prSet presAssocID="{7810A718-862C-446A-9967-346FDD024E63}" presName="background" presStyleLbl="node0" presStyleIdx="1" presStyleCnt="2"/>
      <dgm:spPr/>
    </dgm:pt>
    <dgm:pt modelId="{16EA3044-9806-417B-9FDF-53F969612849}" type="pres">
      <dgm:prSet presAssocID="{7810A718-862C-446A-9967-346FDD024E63}" presName="text" presStyleLbl="fgAcc0" presStyleIdx="1" presStyleCnt="2" custLinFactNeighborY="-8319">
        <dgm:presLayoutVars>
          <dgm:chPref val="3"/>
        </dgm:presLayoutVars>
      </dgm:prSet>
      <dgm:spPr/>
    </dgm:pt>
    <dgm:pt modelId="{B51D1FD7-5A2F-4208-8F0E-3AC4B6A47359}" type="pres">
      <dgm:prSet presAssocID="{7810A718-862C-446A-9967-346FDD024E63}" presName="hierChild2" presStyleCnt="0"/>
      <dgm:spPr/>
    </dgm:pt>
  </dgm:ptLst>
  <dgm:cxnLst>
    <dgm:cxn modelId="{2D413A15-C3B1-481A-9EE0-7C0363C638EB}" srcId="{A6B39B73-1A2F-4124-A07B-5F7F28C51FC7}" destId="{7810A718-862C-446A-9967-346FDD024E63}" srcOrd="1" destOrd="0" parTransId="{3C0EF2B4-E146-4DFC-9CCA-6367D1E6FD9B}" sibTransId="{D6612886-676B-4AB5-9084-B7D831547D55}"/>
    <dgm:cxn modelId="{C6166019-38EA-4D17-B45E-5AB64A6EB39B}" type="presOf" srcId="{30AEF0E4-31B7-46B1-9AF8-07767FD37D42}" destId="{6E497B6E-C54C-4B6B-A25B-2D16753836DC}" srcOrd="0" destOrd="0" presId="urn:microsoft.com/office/officeart/2005/8/layout/hierarchy1"/>
    <dgm:cxn modelId="{EA4FEE65-8F87-42F7-A8D9-D6BA8C028FA1}" type="presOf" srcId="{7810A718-862C-446A-9967-346FDD024E63}" destId="{16EA3044-9806-417B-9FDF-53F969612849}" srcOrd="0" destOrd="0" presId="urn:microsoft.com/office/officeart/2005/8/layout/hierarchy1"/>
    <dgm:cxn modelId="{19BF589E-309E-45BD-9037-FB67F1F111AB}" type="presOf" srcId="{A6B39B73-1A2F-4124-A07B-5F7F28C51FC7}" destId="{E7832F7D-292C-4FB8-A456-BED7FCFD27F6}" srcOrd="0" destOrd="0" presId="urn:microsoft.com/office/officeart/2005/8/layout/hierarchy1"/>
    <dgm:cxn modelId="{CE98E49E-4306-4F1B-9042-91B0A30BABC1}" srcId="{A6B39B73-1A2F-4124-A07B-5F7F28C51FC7}" destId="{30AEF0E4-31B7-46B1-9AF8-07767FD37D42}" srcOrd="0" destOrd="0" parTransId="{FFF7AECD-F311-4790-89A8-4EE6ED16704B}" sibTransId="{1F42517E-C311-4336-AAE8-E879E9F3A8EA}"/>
    <dgm:cxn modelId="{0BE6249D-72BB-4D5D-B57A-20E0F768FEF8}" type="presParOf" srcId="{E7832F7D-292C-4FB8-A456-BED7FCFD27F6}" destId="{0929FEB0-5C31-459A-8C07-2718B1774364}" srcOrd="0" destOrd="0" presId="urn:microsoft.com/office/officeart/2005/8/layout/hierarchy1"/>
    <dgm:cxn modelId="{921AC029-7C0C-4ADD-A0F3-CE8317E2F54D}" type="presParOf" srcId="{0929FEB0-5C31-459A-8C07-2718B1774364}" destId="{BE93C1E4-18DD-4104-B365-BE4B50A8AD00}" srcOrd="0" destOrd="0" presId="urn:microsoft.com/office/officeart/2005/8/layout/hierarchy1"/>
    <dgm:cxn modelId="{94CE376D-ACE7-40FB-A05A-365791590770}" type="presParOf" srcId="{BE93C1E4-18DD-4104-B365-BE4B50A8AD00}" destId="{220045A7-98AB-43F6-B9DC-C975EC439A83}" srcOrd="0" destOrd="0" presId="urn:microsoft.com/office/officeart/2005/8/layout/hierarchy1"/>
    <dgm:cxn modelId="{940933E3-B58E-4C13-BBD1-D40C07F334C6}" type="presParOf" srcId="{BE93C1E4-18DD-4104-B365-BE4B50A8AD00}" destId="{6E497B6E-C54C-4B6B-A25B-2D16753836DC}" srcOrd="1" destOrd="0" presId="urn:microsoft.com/office/officeart/2005/8/layout/hierarchy1"/>
    <dgm:cxn modelId="{61440C64-12F5-4F20-80F0-B7AF0C98508C}" type="presParOf" srcId="{0929FEB0-5C31-459A-8C07-2718B1774364}" destId="{9482055C-41B2-444B-AC14-06870B0F26FE}" srcOrd="1" destOrd="0" presId="urn:microsoft.com/office/officeart/2005/8/layout/hierarchy1"/>
    <dgm:cxn modelId="{CF9A18D1-5605-40B7-A3E9-860F8FCB0614}" type="presParOf" srcId="{E7832F7D-292C-4FB8-A456-BED7FCFD27F6}" destId="{08CB0704-CC1C-4A8A-9B1A-4719FE5DF3E0}" srcOrd="1" destOrd="0" presId="urn:microsoft.com/office/officeart/2005/8/layout/hierarchy1"/>
    <dgm:cxn modelId="{0D940587-4A04-4E67-81A2-BB06859CCF43}" type="presParOf" srcId="{08CB0704-CC1C-4A8A-9B1A-4719FE5DF3E0}" destId="{E39BDECC-FC95-48D0-A27A-CCFD92FED9E7}" srcOrd="0" destOrd="0" presId="urn:microsoft.com/office/officeart/2005/8/layout/hierarchy1"/>
    <dgm:cxn modelId="{B0BCE8B1-8802-4698-AA29-DF2616A9D3AD}" type="presParOf" srcId="{E39BDECC-FC95-48D0-A27A-CCFD92FED9E7}" destId="{718225C3-4A16-45CF-AF67-F49236052D62}" srcOrd="0" destOrd="0" presId="urn:microsoft.com/office/officeart/2005/8/layout/hierarchy1"/>
    <dgm:cxn modelId="{6D528292-50D9-4EB5-B28B-B265539D3C32}" type="presParOf" srcId="{E39BDECC-FC95-48D0-A27A-CCFD92FED9E7}" destId="{16EA3044-9806-417B-9FDF-53F969612849}" srcOrd="1" destOrd="0" presId="urn:microsoft.com/office/officeart/2005/8/layout/hierarchy1"/>
    <dgm:cxn modelId="{D29F674A-D7DA-43AD-A744-F652E09AA6D4}" type="presParOf" srcId="{08CB0704-CC1C-4A8A-9B1A-4719FE5DF3E0}" destId="{B51D1FD7-5A2F-4208-8F0E-3AC4B6A4735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3EE25-46DD-4D66-B41E-B81D56E07ADD}"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D1850BE3-BACB-4754-ACB6-A99F100A08BD}">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pPr algn="l">
            <a:buNone/>
          </a:pPr>
          <a:r>
            <a:rPr lang="en-US" sz="1600" dirty="0"/>
            <a:t>WEAKNESSES</a:t>
          </a:r>
          <a:endParaRPr lang="en-US" sz="1600" b="1" dirty="0"/>
        </a:p>
      </dgm:t>
    </dgm:pt>
    <dgm:pt modelId="{C10B36AB-8017-406C-A422-EA5A9D2C199F}" type="parTrans" cxnId="{EA5A89A9-345C-40C3-9576-320B1B5BB8D6}">
      <dgm:prSet/>
      <dgm:spPr/>
      <dgm:t>
        <a:bodyPr/>
        <a:lstStyle/>
        <a:p>
          <a:endParaRPr lang="en-US"/>
        </a:p>
      </dgm:t>
    </dgm:pt>
    <dgm:pt modelId="{3D026333-E6B0-4372-91DD-FA53FB706B9E}" type="sibTrans" cxnId="{EA5A89A9-345C-40C3-9576-320B1B5BB8D6}">
      <dgm:prSet/>
      <dgm:spPr/>
      <dgm:t>
        <a:bodyPr/>
        <a:lstStyle/>
        <a:p>
          <a:endParaRPr lang="en-US"/>
        </a:p>
      </dgm:t>
    </dgm:pt>
    <dgm:pt modelId="{63F4378C-BDA0-4FF8-9E2C-9C4883436637}">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dirty="0"/>
            <a:t>STRENGTHS</a:t>
          </a:r>
        </a:p>
      </dgm:t>
    </dgm:pt>
    <dgm:pt modelId="{9192C363-B313-457E-8F28-5EEAFD22C862}" type="parTrans" cxnId="{7A9A94D9-B86F-4087-8B4E-DDF77A2AEC19}">
      <dgm:prSet/>
      <dgm:spPr/>
      <dgm:t>
        <a:bodyPr/>
        <a:lstStyle/>
        <a:p>
          <a:endParaRPr lang="en-US"/>
        </a:p>
      </dgm:t>
    </dgm:pt>
    <dgm:pt modelId="{7816BECA-C48C-4E91-AA17-61DC1F7BDFD0}" type="sibTrans" cxnId="{7A9A94D9-B86F-4087-8B4E-DDF77A2AEC19}">
      <dgm:prSet/>
      <dgm:spPr/>
      <dgm:t>
        <a:bodyPr/>
        <a:lstStyle/>
        <a:p>
          <a:endParaRPr lang="en-US"/>
        </a:p>
      </dgm:t>
    </dgm:pt>
    <dgm:pt modelId="{3C699B37-37E5-4A5C-8E89-22FD5F1C3ED7}">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dirty="0"/>
            <a:t>First local company offering face-to-face customer dedicated databases in the Chattanooga area.</a:t>
          </a:r>
        </a:p>
      </dgm:t>
    </dgm:pt>
    <dgm:pt modelId="{CFCBB0BA-C4DE-43D3-A4A5-430DA79F523B}" type="parTrans" cxnId="{65AD3512-AA79-4CC2-96E8-B6A97A1913A6}">
      <dgm:prSet/>
      <dgm:spPr/>
      <dgm:t>
        <a:bodyPr/>
        <a:lstStyle/>
        <a:p>
          <a:endParaRPr lang="en-US"/>
        </a:p>
      </dgm:t>
    </dgm:pt>
    <dgm:pt modelId="{FFA05837-2633-442B-B068-0A496EC3951D}" type="sibTrans" cxnId="{65AD3512-AA79-4CC2-96E8-B6A97A1913A6}">
      <dgm:prSet/>
      <dgm:spPr/>
      <dgm:t>
        <a:bodyPr/>
        <a:lstStyle/>
        <a:p>
          <a:endParaRPr lang="en-US"/>
        </a:p>
      </dgm:t>
    </dgm:pt>
    <dgm:pt modelId="{D74929D2-BBA4-4E1A-87F6-5E26E661C1AA}">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dgm:spPr>
      <dgm:t>
        <a:bodyPr/>
        <a:lstStyle/>
        <a:p>
          <a:r>
            <a:rPr lang="en-US" dirty="0"/>
            <a:t>OPPORTUNITIES</a:t>
          </a:r>
        </a:p>
      </dgm:t>
    </dgm:pt>
    <dgm:pt modelId="{1F8AB884-5CFD-43DC-AB1E-D023919636B1}" type="parTrans" cxnId="{6C28EC51-D7B1-4797-948E-141DE520615E}">
      <dgm:prSet/>
      <dgm:spPr/>
      <dgm:t>
        <a:bodyPr/>
        <a:lstStyle/>
        <a:p>
          <a:endParaRPr lang="en-US"/>
        </a:p>
      </dgm:t>
    </dgm:pt>
    <dgm:pt modelId="{9DCFDEA2-096A-457A-9D4C-34FC0E3AF8D0}" type="sibTrans" cxnId="{6C28EC51-D7B1-4797-948E-141DE520615E}">
      <dgm:prSet/>
      <dgm:spPr/>
      <dgm:t>
        <a:bodyPr/>
        <a:lstStyle/>
        <a:p>
          <a:endParaRPr lang="en-US"/>
        </a:p>
      </dgm:t>
    </dgm:pt>
    <dgm:pt modelId="{69C2D1E2-3D2A-45CB-AD86-973AAAF7BFF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dgm:spPr>
      <dgm:t>
        <a:bodyPr/>
        <a:lstStyle/>
        <a:p>
          <a:r>
            <a:rPr lang="en-US" dirty="0"/>
            <a:t>Possible opportunity to expand to neighboring areas in Tennessee Valley.</a:t>
          </a:r>
        </a:p>
      </dgm:t>
    </dgm:pt>
    <dgm:pt modelId="{7483010E-CBD8-4D54-8324-C31258A5C6E4}" type="parTrans" cxnId="{6980878C-CDFB-4DD5-9C38-DBC38DA1A511}">
      <dgm:prSet/>
      <dgm:spPr/>
      <dgm:t>
        <a:bodyPr/>
        <a:lstStyle/>
        <a:p>
          <a:endParaRPr lang="en-US"/>
        </a:p>
      </dgm:t>
    </dgm:pt>
    <dgm:pt modelId="{CEEDDA8D-6748-41EE-BB07-3166BF0EE5C9}" type="sibTrans" cxnId="{6980878C-CDFB-4DD5-9C38-DBC38DA1A511}">
      <dgm:prSet/>
      <dgm:spPr/>
      <dgm:t>
        <a:bodyPr/>
        <a:lstStyle/>
        <a:p>
          <a:endParaRPr lang="en-US"/>
        </a:p>
      </dgm:t>
    </dgm:pt>
    <dgm:pt modelId="{5169C4D0-2A39-422F-AC55-FE45F3FCD889}">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THREATS</a:t>
          </a:r>
        </a:p>
      </dgm:t>
    </dgm:pt>
    <dgm:pt modelId="{6A859D21-EAEC-4BE7-9A8D-95B3BA0D4584}" type="parTrans" cxnId="{760FE43C-CE13-4ED4-BA91-13AE445F9694}">
      <dgm:prSet/>
      <dgm:spPr/>
      <dgm:t>
        <a:bodyPr/>
        <a:lstStyle/>
        <a:p>
          <a:endParaRPr lang="en-US"/>
        </a:p>
      </dgm:t>
    </dgm:pt>
    <dgm:pt modelId="{F08CA918-A21F-4253-8DAD-D2796034FA70}" type="sibTrans" cxnId="{760FE43C-CE13-4ED4-BA91-13AE445F9694}">
      <dgm:prSet/>
      <dgm:spPr/>
      <dgm:t>
        <a:bodyPr/>
        <a:lstStyle/>
        <a:p>
          <a:endParaRPr lang="en-US"/>
        </a:p>
      </dgm:t>
    </dgm:pt>
    <dgm:pt modelId="{E0D3403E-D96C-49F5-A0B9-56BA860CC334}">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Online presence of generic but faster ready to go databases systems.</a:t>
          </a:r>
        </a:p>
      </dgm:t>
    </dgm:pt>
    <dgm:pt modelId="{5B9F741E-32B3-4DB6-AEBD-431E7E04666D}" type="sibTrans" cxnId="{18607ACC-6BBE-4C30-8516-534A32E5A764}">
      <dgm:prSet/>
      <dgm:spPr/>
      <dgm:t>
        <a:bodyPr/>
        <a:lstStyle/>
        <a:p>
          <a:endParaRPr lang="en-US"/>
        </a:p>
      </dgm:t>
    </dgm:pt>
    <dgm:pt modelId="{AFB1943D-5C60-444C-8C5F-DC1A53D1CEA2}" type="parTrans" cxnId="{18607ACC-6BBE-4C30-8516-534A32E5A764}">
      <dgm:prSet/>
      <dgm:spPr/>
      <dgm:t>
        <a:bodyPr/>
        <a:lstStyle/>
        <a:p>
          <a:endParaRPr lang="en-US"/>
        </a:p>
      </dgm:t>
    </dgm:pt>
    <dgm:pt modelId="{C7F0948F-AFFB-4D89-AC58-B94E4F7CB87A}">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pPr indent="0" algn="l">
            <a:buFont typeface="Arial" panose="020B0604020202020204" pitchFamily="34" charset="0"/>
            <a:buChar char="•"/>
          </a:pPr>
          <a:r>
            <a:rPr lang="en-US" sz="1400" b="0" dirty="0"/>
            <a:t> Limited work capacity given number of software designers and developers.</a:t>
          </a:r>
        </a:p>
      </dgm:t>
    </dgm:pt>
    <dgm:pt modelId="{43BAEEDC-31EF-490F-8818-A25CB5F5CBEB}" type="sibTrans" cxnId="{F71CBEBA-4A0E-437D-AE0B-29C9B45846B0}">
      <dgm:prSet/>
      <dgm:spPr/>
      <dgm:t>
        <a:bodyPr/>
        <a:lstStyle/>
        <a:p>
          <a:endParaRPr lang="en-US"/>
        </a:p>
      </dgm:t>
    </dgm:pt>
    <dgm:pt modelId="{7769C24F-EF1C-4E5E-A90E-277DEA250C5B}" type="parTrans" cxnId="{F71CBEBA-4A0E-437D-AE0B-29C9B45846B0}">
      <dgm:prSet/>
      <dgm:spPr/>
      <dgm:t>
        <a:bodyPr/>
        <a:lstStyle/>
        <a:p>
          <a:endParaRPr lang="en-US"/>
        </a:p>
      </dgm:t>
    </dgm:pt>
    <dgm:pt modelId="{E5C3C7F7-7796-4F7E-9FC8-D3BE6EECF59F}" type="pres">
      <dgm:prSet presAssocID="{A9A3EE25-46DD-4D66-B41E-B81D56E07ADD}" presName="matrix" presStyleCnt="0">
        <dgm:presLayoutVars>
          <dgm:chMax val="1"/>
          <dgm:dir/>
          <dgm:resizeHandles val="exact"/>
        </dgm:presLayoutVars>
      </dgm:prSet>
      <dgm:spPr/>
    </dgm:pt>
    <dgm:pt modelId="{4C08DE36-4E68-4274-90A7-318E024F24CD}" type="pres">
      <dgm:prSet presAssocID="{A9A3EE25-46DD-4D66-B41E-B81D56E07ADD}" presName="diamond" presStyleLbl="bgShp" presStyleIdx="0" presStyleCnt="1" custLinFactNeighborX="462" custLinFactNeighborY="693"/>
      <dgm:spPr/>
    </dgm:pt>
    <dgm:pt modelId="{917BAF01-26CB-4AE7-A9FB-C43123F3855D}" type="pres">
      <dgm:prSet presAssocID="{A9A3EE25-46DD-4D66-B41E-B81D56E07ADD}" presName="quad1" presStyleLbl="node1" presStyleIdx="0" presStyleCnt="4" custLinFactX="7700" custLinFactNeighborX="100000" custLinFactNeighborY="2222">
        <dgm:presLayoutVars>
          <dgm:chMax val="0"/>
          <dgm:chPref val="0"/>
          <dgm:bulletEnabled val="1"/>
        </dgm:presLayoutVars>
      </dgm:prSet>
      <dgm:spPr/>
    </dgm:pt>
    <dgm:pt modelId="{E39A936B-E39B-4C38-9661-E1B17E055BF9}" type="pres">
      <dgm:prSet presAssocID="{A9A3EE25-46DD-4D66-B41E-B81D56E07ADD}" presName="quad2" presStyleLbl="node1" presStyleIdx="1" presStyleCnt="4" custLinFactX="-5544" custLinFactNeighborX="-100000" custLinFactNeighborY="1667">
        <dgm:presLayoutVars>
          <dgm:chMax val="0"/>
          <dgm:chPref val="0"/>
          <dgm:bulletEnabled val="1"/>
        </dgm:presLayoutVars>
      </dgm:prSet>
      <dgm:spPr/>
    </dgm:pt>
    <dgm:pt modelId="{3DC97870-E036-4236-9332-764C6D75280B}" type="pres">
      <dgm:prSet presAssocID="{A9A3EE25-46DD-4D66-B41E-B81D56E07ADD}" presName="quad3" presStyleLbl="node1" presStyleIdx="2" presStyleCnt="4">
        <dgm:presLayoutVars>
          <dgm:chMax val="0"/>
          <dgm:chPref val="0"/>
          <dgm:bulletEnabled val="1"/>
        </dgm:presLayoutVars>
      </dgm:prSet>
      <dgm:spPr/>
    </dgm:pt>
    <dgm:pt modelId="{4013BEF4-11F7-4112-95D5-CC217419258F}" type="pres">
      <dgm:prSet presAssocID="{A9A3EE25-46DD-4D66-B41E-B81D56E07ADD}" presName="quad4" presStyleLbl="node1" presStyleIdx="3" presStyleCnt="4">
        <dgm:presLayoutVars>
          <dgm:chMax val="0"/>
          <dgm:chPref val="0"/>
          <dgm:bulletEnabled val="1"/>
        </dgm:presLayoutVars>
      </dgm:prSet>
      <dgm:spPr/>
    </dgm:pt>
  </dgm:ptLst>
  <dgm:cxnLst>
    <dgm:cxn modelId="{65AD3512-AA79-4CC2-96E8-B6A97A1913A6}" srcId="{63F4378C-BDA0-4FF8-9E2C-9C4883436637}" destId="{3C699B37-37E5-4A5C-8E89-22FD5F1C3ED7}" srcOrd="0" destOrd="0" parTransId="{CFCBB0BA-C4DE-43D3-A4A5-430DA79F523B}" sibTransId="{FFA05837-2633-442B-B068-0A496EC3951D}"/>
    <dgm:cxn modelId="{81658931-F554-4A11-A339-C3BB3440F819}" type="presOf" srcId="{E0D3403E-D96C-49F5-A0B9-56BA860CC334}" destId="{4013BEF4-11F7-4112-95D5-CC217419258F}" srcOrd="0" destOrd="1" presId="urn:microsoft.com/office/officeart/2005/8/layout/matrix3"/>
    <dgm:cxn modelId="{760FE43C-CE13-4ED4-BA91-13AE445F9694}" srcId="{A9A3EE25-46DD-4D66-B41E-B81D56E07ADD}" destId="{5169C4D0-2A39-422F-AC55-FE45F3FCD889}" srcOrd="3" destOrd="0" parTransId="{6A859D21-EAEC-4BE7-9A8D-95B3BA0D4584}" sibTransId="{F08CA918-A21F-4253-8DAD-D2796034FA70}"/>
    <dgm:cxn modelId="{3240513D-BA13-4CA5-B947-ABF701B962F3}" type="presOf" srcId="{5169C4D0-2A39-422F-AC55-FE45F3FCD889}" destId="{4013BEF4-11F7-4112-95D5-CC217419258F}" srcOrd="0" destOrd="0" presId="urn:microsoft.com/office/officeart/2005/8/layout/matrix3"/>
    <dgm:cxn modelId="{EFB3DC47-96DB-48BB-8833-2A5F6096ECB8}" type="presOf" srcId="{C7F0948F-AFFB-4D89-AC58-B94E4F7CB87A}" destId="{917BAF01-26CB-4AE7-A9FB-C43123F3855D}" srcOrd="0" destOrd="1" presId="urn:microsoft.com/office/officeart/2005/8/layout/matrix3"/>
    <dgm:cxn modelId="{FA322371-25FC-432C-A417-84748437737A}" type="presOf" srcId="{69C2D1E2-3D2A-45CB-AD86-973AAAF7BFFB}" destId="{3DC97870-E036-4236-9332-764C6D75280B}" srcOrd="0" destOrd="1" presId="urn:microsoft.com/office/officeart/2005/8/layout/matrix3"/>
    <dgm:cxn modelId="{6C28EC51-D7B1-4797-948E-141DE520615E}" srcId="{A9A3EE25-46DD-4D66-B41E-B81D56E07ADD}" destId="{D74929D2-BBA4-4E1A-87F6-5E26E661C1AA}" srcOrd="2" destOrd="0" parTransId="{1F8AB884-5CFD-43DC-AB1E-D023919636B1}" sibTransId="{9DCFDEA2-096A-457A-9D4C-34FC0E3AF8D0}"/>
    <dgm:cxn modelId="{89160957-7305-4F84-8ED0-85BBE296DE50}" type="presOf" srcId="{D74929D2-BBA4-4E1A-87F6-5E26E661C1AA}" destId="{3DC97870-E036-4236-9332-764C6D75280B}" srcOrd="0" destOrd="0" presId="urn:microsoft.com/office/officeart/2005/8/layout/matrix3"/>
    <dgm:cxn modelId="{6980878C-CDFB-4DD5-9C38-DBC38DA1A511}" srcId="{D74929D2-BBA4-4E1A-87F6-5E26E661C1AA}" destId="{69C2D1E2-3D2A-45CB-AD86-973AAAF7BFFB}" srcOrd="0" destOrd="0" parTransId="{7483010E-CBD8-4D54-8324-C31258A5C6E4}" sibTransId="{CEEDDA8D-6748-41EE-BB07-3166BF0EE5C9}"/>
    <dgm:cxn modelId="{3D2F069C-8044-4997-AF7F-139A4DEBD744}" type="presOf" srcId="{A9A3EE25-46DD-4D66-B41E-B81D56E07ADD}" destId="{E5C3C7F7-7796-4F7E-9FC8-D3BE6EECF59F}" srcOrd="0" destOrd="0" presId="urn:microsoft.com/office/officeart/2005/8/layout/matrix3"/>
    <dgm:cxn modelId="{B6F9C6A7-CDA9-4287-BFF4-D494C2F124A3}" type="presOf" srcId="{D1850BE3-BACB-4754-ACB6-A99F100A08BD}" destId="{917BAF01-26CB-4AE7-A9FB-C43123F3855D}" srcOrd="0" destOrd="0" presId="urn:microsoft.com/office/officeart/2005/8/layout/matrix3"/>
    <dgm:cxn modelId="{EA5A89A9-345C-40C3-9576-320B1B5BB8D6}" srcId="{A9A3EE25-46DD-4D66-B41E-B81D56E07ADD}" destId="{D1850BE3-BACB-4754-ACB6-A99F100A08BD}" srcOrd="0" destOrd="0" parTransId="{C10B36AB-8017-406C-A422-EA5A9D2C199F}" sibTransId="{3D026333-E6B0-4372-91DD-FA53FB706B9E}"/>
    <dgm:cxn modelId="{47F38AB1-E9D2-4C84-A15A-E4A483861285}" type="presOf" srcId="{63F4378C-BDA0-4FF8-9E2C-9C4883436637}" destId="{E39A936B-E39B-4C38-9661-E1B17E055BF9}" srcOrd="0" destOrd="0" presId="urn:microsoft.com/office/officeart/2005/8/layout/matrix3"/>
    <dgm:cxn modelId="{F71CBEBA-4A0E-437D-AE0B-29C9B45846B0}" srcId="{D1850BE3-BACB-4754-ACB6-A99F100A08BD}" destId="{C7F0948F-AFFB-4D89-AC58-B94E4F7CB87A}" srcOrd="0" destOrd="0" parTransId="{7769C24F-EF1C-4E5E-A90E-277DEA250C5B}" sibTransId="{43BAEEDC-31EF-490F-8818-A25CB5F5CBEB}"/>
    <dgm:cxn modelId="{18607ACC-6BBE-4C30-8516-534A32E5A764}" srcId="{5169C4D0-2A39-422F-AC55-FE45F3FCD889}" destId="{E0D3403E-D96C-49F5-A0B9-56BA860CC334}" srcOrd="0" destOrd="0" parTransId="{AFB1943D-5C60-444C-8C5F-DC1A53D1CEA2}" sibTransId="{5B9F741E-32B3-4DB6-AEBD-431E7E04666D}"/>
    <dgm:cxn modelId="{7A9A94D9-B86F-4087-8B4E-DDF77A2AEC19}" srcId="{A9A3EE25-46DD-4D66-B41E-B81D56E07ADD}" destId="{63F4378C-BDA0-4FF8-9E2C-9C4883436637}" srcOrd="1" destOrd="0" parTransId="{9192C363-B313-457E-8F28-5EEAFD22C862}" sibTransId="{7816BECA-C48C-4E91-AA17-61DC1F7BDFD0}"/>
    <dgm:cxn modelId="{BA2099DB-A791-4D3B-9921-847F51115DE2}" type="presOf" srcId="{3C699B37-37E5-4A5C-8E89-22FD5F1C3ED7}" destId="{E39A936B-E39B-4C38-9661-E1B17E055BF9}" srcOrd="0" destOrd="1" presId="urn:microsoft.com/office/officeart/2005/8/layout/matrix3"/>
    <dgm:cxn modelId="{93E6596D-5C3B-4D33-BE41-FDCAA889538A}" type="presParOf" srcId="{E5C3C7F7-7796-4F7E-9FC8-D3BE6EECF59F}" destId="{4C08DE36-4E68-4274-90A7-318E024F24CD}" srcOrd="0" destOrd="0" presId="urn:microsoft.com/office/officeart/2005/8/layout/matrix3"/>
    <dgm:cxn modelId="{D39110F8-10D2-46AB-BB90-64F94A9C6DF4}" type="presParOf" srcId="{E5C3C7F7-7796-4F7E-9FC8-D3BE6EECF59F}" destId="{917BAF01-26CB-4AE7-A9FB-C43123F3855D}" srcOrd="1" destOrd="0" presId="urn:microsoft.com/office/officeart/2005/8/layout/matrix3"/>
    <dgm:cxn modelId="{10696C0D-512A-4A68-9A0F-32082530C6E1}" type="presParOf" srcId="{E5C3C7F7-7796-4F7E-9FC8-D3BE6EECF59F}" destId="{E39A936B-E39B-4C38-9661-E1B17E055BF9}" srcOrd="2" destOrd="0" presId="urn:microsoft.com/office/officeart/2005/8/layout/matrix3"/>
    <dgm:cxn modelId="{9FE60059-F9DB-41DA-963D-0ED691209F8D}" type="presParOf" srcId="{E5C3C7F7-7796-4F7E-9FC8-D3BE6EECF59F}" destId="{3DC97870-E036-4236-9332-764C6D75280B}" srcOrd="3" destOrd="0" presId="urn:microsoft.com/office/officeart/2005/8/layout/matrix3"/>
    <dgm:cxn modelId="{29B02976-9229-4CB0-B5B5-C635DD0F3A39}" type="presParOf" srcId="{E5C3C7F7-7796-4F7E-9FC8-D3BE6EECF59F}" destId="{4013BEF4-11F7-4112-95D5-CC217419258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25A7D6-2EB1-457C-B9AE-0C2EC91583CD}"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FF647395-AD67-4DB3-9C46-13D52890A11E}">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sz="2600" dirty="0"/>
            <a:t>Ketlin</a:t>
          </a:r>
          <a:br>
            <a:rPr lang="en-US" sz="2600" dirty="0"/>
          </a:br>
          <a:r>
            <a:rPr lang="en-US" sz="2600" dirty="0"/>
            <a:t>C.E.O</a:t>
          </a:r>
          <a:br>
            <a:rPr lang="en-US" sz="1800" dirty="0"/>
          </a:br>
          <a:r>
            <a:rPr lang="en-US" sz="1800" dirty="0"/>
            <a:t>Software Developer</a:t>
          </a:r>
          <a:endParaRPr lang="en-US" sz="2600" dirty="0"/>
        </a:p>
      </dgm:t>
    </dgm:pt>
    <dgm:pt modelId="{37FEB5CC-B4C8-4A91-9B7A-9061921932F8}" type="parTrans" cxnId="{BF922ACA-7886-4B20-8558-49C934FF691B}">
      <dgm:prSet/>
      <dgm:spPr/>
      <dgm:t>
        <a:bodyPr/>
        <a:lstStyle/>
        <a:p>
          <a:endParaRPr lang="en-US"/>
        </a:p>
      </dgm:t>
    </dgm:pt>
    <dgm:pt modelId="{702A7726-9FF5-4AD9-9119-8DDFC3694A20}" type="sibTrans" cxnId="{BF922ACA-7886-4B20-8558-49C934FF691B}">
      <dgm:prSet/>
      <dgm:spPr/>
      <dgm:t>
        <a:bodyPr/>
        <a:lstStyle/>
        <a:p>
          <a:endParaRPr lang="en-US"/>
        </a:p>
      </dgm:t>
    </dgm:pt>
    <dgm:pt modelId="{E97FFDAE-9876-4F36-A0D1-3786E2AE0A03}" type="asst">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600" dirty="0"/>
            <a:t>Megan</a:t>
          </a:r>
          <a:br>
            <a:rPr lang="en-US" sz="2600" dirty="0"/>
          </a:br>
          <a:r>
            <a:rPr lang="en-US" sz="1800" dirty="0"/>
            <a:t>General Manager</a:t>
          </a:r>
          <a:br>
            <a:rPr lang="en-US" sz="1800" dirty="0"/>
          </a:br>
          <a:r>
            <a:rPr lang="en-US" sz="1800" dirty="0"/>
            <a:t>Networking Analyst</a:t>
          </a:r>
          <a:endParaRPr lang="en-US" sz="2000" dirty="0"/>
        </a:p>
      </dgm:t>
    </dgm:pt>
    <dgm:pt modelId="{14194100-1FE0-4E95-91A4-75BC74479E20}" type="parTrans" cxnId="{69A795E3-B7E9-4E2F-BCF2-033E4EF93185}">
      <dgm:prSet/>
      <dgm:spPr/>
      <dgm:t>
        <a:bodyPr/>
        <a:lstStyle/>
        <a:p>
          <a:endParaRPr lang="en-US"/>
        </a:p>
      </dgm:t>
    </dgm:pt>
    <dgm:pt modelId="{BC800884-12BF-461B-B3A5-4731F804BF9F}" type="sibTrans" cxnId="{69A795E3-B7E9-4E2F-BCF2-033E4EF93185}">
      <dgm:prSet/>
      <dgm:spPr/>
      <dgm:t>
        <a:bodyPr/>
        <a:lstStyle/>
        <a:p>
          <a:endParaRPr lang="en-US"/>
        </a:p>
      </dgm:t>
    </dgm:pt>
    <dgm:pt modelId="{8117CD21-95A3-4C7E-9E93-7D2F94639CB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dgm:spPr>
      <dgm:t>
        <a:bodyPr/>
        <a:lstStyle/>
        <a:p>
          <a:r>
            <a:rPr lang="en-US" sz="2600" dirty="0"/>
            <a:t>Ruth</a:t>
          </a:r>
          <a:br>
            <a:rPr lang="en-US" sz="2600" dirty="0"/>
          </a:br>
          <a:r>
            <a:rPr lang="en-US" sz="2000" dirty="0"/>
            <a:t>Software Architect</a:t>
          </a:r>
        </a:p>
      </dgm:t>
    </dgm:pt>
    <dgm:pt modelId="{F9684CB5-B6D1-4D0D-A9F4-FAB0052A8376}" type="parTrans" cxnId="{BE7CB970-C3DA-417C-B79E-1CB249E6D5B2}">
      <dgm:prSet/>
      <dgm:spPr/>
      <dgm:t>
        <a:bodyPr/>
        <a:lstStyle/>
        <a:p>
          <a:endParaRPr lang="en-US"/>
        </a:p>
      </dgm:t>
    </dgm:pt>
    <dgm:pt modelId="{5F6B732F-6C45-4C5B-872F-A4962C312EA4}" type="sibTrans" cxnId="{BE7CB970-C3DA-417C-B79E-1CB249E6D5B2}">
      <dgm:prSet/>
      <dgm:spPr/>
      <dgm:t>
        <a:bodyPr/>
        <a:lstStyle/>
        <a:p>
          <a:endParaRPr lang="en-US"/>
        </a:p>
      </dgm:t>
    </dgm:pt>
    <dgm:pt modelId="{3A836255-E5E5-4787-ABCE-51EB7783700B}">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dgm:spPr>
      <dgm:t>
        <a:bodyPr/>
        <a:lstStyle/>
        <a:p>
          <a:r>
            <a:rPr lang="en-US" sz="2600" dirty="0"/>
            <a:t>Steven</a:t>
          </a:r>
          <a:br>
            <a:rPr lang="en-US" sz="2600" dirty="0"/>
          </a:br>
          <a:r>
            <a:rPr lang="en-US" sz="2000" dirty="0"/>
            <a:t>Software Developer</a:t>
          </a:r>
        </a:p>
      </dgm:t>
    </dgm:pt>
    <dgm:pt modelId="{4D543019-9779-4058-A835-07BCABBA3513}" type="parTrans" cxnId="{47519539-BFF3-4F38-9766-A6244E7CD774}">
      <dgm:prSet/>
      <dgm:spPr/>
      <dgm:t>
        <a:bodyPr/>
        <a:lstStyle/>
        <a:p>
          <a:endParaRPr lang="en-US"/>
        </a:p>
      </dgm:t>
    </dgm:pt>
    <dgm:pt modelId="{61C3F6AB-6CF1-40B8-9948-C0636FAF89DB}" type="sibTrans" cxnId="{47519539-BFF3-4F38-9766-A6244E7CD774}">
      <dgm:prSet/>
      <dgm:spPr/>
      <dgm:t>
        <a:bodyPr/>
        <a:lstStyle/>
        <a:p>
          <a:endParaRPr lang="en-US"/>
        </a:p>
      </dgm:t>
    </dgm:pt>
    <dgm:pt modelId="{0B166A65-4328-484D-B13D-8D4D2E866B00}">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dgm:spPr>
      <dgm:t>
        <a:bodyPr/>
        <a:lstStyle/>
        <a:p>
          <a:r>
            <a:rPr lang="en-US" sz="2500" dirty="0"/>
            <a:t>Lavonne</a:t>
          </a:r>
          <a:br>
            <a:rPr lang="en-US" sz="2500" dirty="0"/>
          </a:br>
          <a:r>
            <a:rPr lang="en-US" sz="2000" dirty="0"/>
            <a:t>Sales Consultant</a:t>
          </a:r>
        </a:p>
      </dgm:t>
    </dgm:pt>
    <dgm:pt modelId="{BD916B33-E11D-4913-9BB0-CC38FEDF55BF}" type="parTrans" cxnId="{8DB91CF6-56F5-4509-AE13-F2849EC429C7}">
      <dgm:prSet/>
      <dgm:spPr/>
      <dgm:t>
        <a:bodyPr/>
        <a:lstStyle/>
        <a:p>
          <a:endParaRPr lang="en-US"/>
        </a:p>
      </dgm:t>
    </dgm:pt>
    <dgm:pt modelId="{08F91AFA-DE54-4A2D-A776-529FAF7FB52B}" type="sibTrans" cxnId="{8DB91CF6-56F5-4509-AE13-F2849EC429C7}">
      <dgm:prSet/>
      <dgm:spPr/>
      <dgm:t>
        <a:bodyPr/>
        <a:lstStyle/>
        <a:p>
          <a:endParaRPr lang="en-US"/>
        </a:p>
      </dgm:t>
    </dgm:pt>
    <dgm:pt modelId="{BC14F16E-FC79-4C77-8A1D-18BEF3A41768}" type="pres">
      <dgm:prSet presAssocID="{F525A7D6-2EB1-457C-B9AE-0C2EC91583CD}" presName="hierChild1" presStyleCnt="0">
        <dgm:presLayoutVars>
          <dgm:orgChart val="1"/>
          <dgm:chPref val="1"/>
          <dgm:dir/>
          <dgm:animOne val="branch"/>
          <dgm:animLvl val="lvl"/>
          <dgm:resizeHandles/>
        </dgm:presLayoutVars>
      </dgm:prSet>
      <dgm:spPr/>
    </dgm:pt>
    <dgm:pt modelId="{53B998AC-E6AF-4C32-A4D7-235E6224D459}" type="pres">
      <dgm:prSet presAssocID="{FF647395-AD67-4DB3-9C46-13D52890A11E}" presName="hierRoot1" presStyleCnt="0">
        <dgm:presLayoutVars>
          <dgm:hierBranch val="init"/>
        </dgm:presLayoutVars>
      </dgm:prSet>
      <dgm:spPr/>
    </dgm:pt>
    <dgm:pt modelId="{3056F1D4-21BF-4F67-86C6-D6D584FD675E}" type="pres">
      <dgm:prSet presAssocID="{FF647395-AD67-4DB3-9C46-13D52890A11E}" presName="rootComposite1" presStyleCnt="0"/>
      <dgm:spPr/>
    </dgm:pt>
    <dgm:pt modelId="{1FED3020-BBE4-49E4-8AD0-7E2B83333083}" type="pres">
      <dgm:prSet presAssocID="{FF647395-AD67-4DB3-9C46-13D52890A11E}" presName="rootText1" presStyleLbl="node0" presStyleIdx="0" presStyleCnt="1" custScaleX="117078" custScaleY="132800">
        <dgm:presLayoutVars>
          <dgm:chPref val="3"/>
        </dgm:presLayoutVars>
      </dgm:prSet>
      <dgm:spPr/>
    </dgm:pt>
    <dgm:pt modelId="{1542E29A-1305-4166-A5B9-6E716769C1B5}" type="pres">
      <dgm:prSet presAssocID="{FF647395-AD67-4DB3-9C46-13D52890A11E}" presName="rootPict1" presStyleLbl="alignImgPlace1" presStyleIdx="0" presStyleCnt="5" custScaleX="144461" custScaleY="131429"/>
      <dgm:spPr>
        <a:blipFill>
          <a:blip xmlns:r="http://schemas.openxmlformats.org/officeDocument/2006/relationships" r:embed="rId1"/>
          <a:srcRect/>
          <a:stretch>
            <a:fillRect l="-50000" r="-50000"/>
          </a:stretch>
        </a:blipFill>
      </dgm:spPr>
    </dgm:pt>
    <dgm:pt modelId="{D2D3B2CD-6DBE-4A99-B112-B3D56C7B3014}" type="pres">
      <dgm:prSet presAssocID="{FF647395-AD67-4DB3-9C46-13D52890A11E}" presName="rootConnector1" presStyleLbl="node1" presStyleIdx="0" presStyleCnt="0"/>
      <dgm:spPr/>
    </dgm:pt>
    <dgm:pt modelId="{6299912B-91B4-4CC2-90D2-52A21DE192A5}" type="pres">
      <dgm:prSet presAssocID="{FF647395-AD67-4DB3-9C46-13D52890A11E}" presName="hierChild2" presStyleCnt="0"/>
      <dgm:spPr/>
    </dgm:pt>
    <dgm:pt modelId="{44E257E8-BF17-457C-B56F-107AD4547662}" type="pres">
      <dgm:prSet presAssocID="{F9684CB5-B6D1-4D0D-A9F4-FAB0052A8376}" presName="Name37" presStyleLbl="parChTrans1D2" presStyleIdx="0" presStyleCnt="4"/>
      <dgm:spPr/>
    </dgm:pt>
    <dgm:pt modelId="{17FD3DDC-E928-436F-8DC8-9E63D35F84A1}" type="pres">
      <dgm:prSet presAssocID="{8117CD21-95A3-4C7E-9E93-7D2F94639CBF}" presName="hierRoot2" presStyleCnt="0">
        <dgm:presLayoutVars>
          <dgm:hierBranch val="init"/>
        </dgm:presLayoutVars>
      </dgm:prSet>
      <dgm:spPr/>
    </dgm:pt>
    <dgm:pt modelId="{B2877E67-AB27-40CA-A518-90E4C5D841C1}" type="pres">
      <dgm:prSet presAssocID="{8117CD21-95A3-4C7E-9E93-7D2F94639CBF}" presName="rootComposite" presStyleCnt="0"/>
      <dgm:spPr/>
    </dgm:pt>
    <dgm:pt modelId="{36C19ACD-6704-4374-998A-CC1BAC6B3A77}" type="pres">
      <dgm:prSet presAssocID="{8117CD21-95A3-4C7E-9E93-7D2F94639CBF}" presName="rootText" presStyleLbl="node2" presStyleIdx="0" presStyleCnt="3">
        <dgm:presLayoutVars>
          <dgm:chPref val="3"/>
        </dgm:presLayoutVars>
      </dgm:prSet>
      <dgm:spPr/>
    </dgm:pt>
    <dgm:pt modelId="{52C0536F-D08E-4CA4-ACD5-7B1805FD7A25}" type="pres">
      <dgm:prSet presAssocID="{8117CD21-95A3-4C7E-9E93-7D2F94639CBF}" presName="rootPict" presStyleLbl="alignImgPlace1" presStyleIdx="1" presStyleCnt="5"/>
      <dgm:spPr>
        <a:blipFill>
          <a:blip xmlns:r="http://schemas.openxmlformats.org/officeDocument/2006/relationships" r:embed="rId2"/>
          <a:srcRect/>
          <a:stretch>
            <a:fillRect l="-17000" r="-17000"/>
          </a:stretch>
        </a:blipFill>
      </dgm:spPr>
    </dgm:pt>
    <dgm:pt modelId="{81F8619C-0C92-4C1A-9F7A-8D91C569CFD6}" type="pres">
      <dgm:prSet presAssocID="{8117CD21-95A3-4C7E-9E93-7D2F94639CBF}" presName="rootConnector" presStyleLbl="node2" presStyleIdx="0" presStyleCnt="3"/>
      <dgm:spPr/>
    </dgm:pt>
    <dgm:pt modelId="{21004657-869E-4C5C-AF62-C3598A18ABB8}" type="pres">
      <dgm:prSet presAssocID="{8117CD21-95A3-4C7E-9E93-7D2F94639CBF}" presName="hierChild4" presStyleCnt="0"/>
      <dgm:spPr/>
    </dgm:pt>
    <dgm:pt modelId="{2B58963F-0823-48D1-98B6-2FE1A151F05A}" type="pres">
      <dgm:prSet presAssocID="{8117CD21-95A3-4C7E-9E93-7D2F94639CBF}" presName="hierChild5" presStyleCnt="0"/>
      <dgm:spPr/>
    </dgm:pt>
    <dgm:pt modelId="{A03C3555-C159-45D2-B2E9-6448FBC962AE}" type="pres">
      <dgm:prSet presAssocID="{4D543019-9779-4058-A835-07BCABBA3513}" presName="Name37" presStyleLbl="parChTrans1D2" presStyleIdx="1" presStyleCnt="4"/>
      <dgm:spPr/>
    </dgm:pt>
    <dgm:pt modelId="{F0BF4975-7A9B-48D3-B909-679B8790753F}" type="pres">
      <dgm:prSet presAssocID="{3A836255-E5E5-4787-ABCE-51EB7783700B}" presName="hierRoot2" presStyleCnt="0">
        <dgm:presLayoutVars>
          <dgm:hierBranch val="init"/>
        </dgm:presLayoutVars>
      </dgm:prSet>
      <dgm:spPr/>
    </dgm:pt>
    <dgm:pt modelId="{B3FA7EA4-7434-4903-B1BC-8E342F93FD9E}" type="pres">
      <dgm:prSet presAssocID="{3A836255-E5E5-4787-ABCE-51EB7783700B}" presName="rootComposite" presStyleCnt="0"/>
      <dgm:spPr/>
    </dgm:pt>
    <dgm:pt modelId="{AE75B489-4EC7-4098-ABB8-DC2320EE7466}" type="pres">
      <dgm:prSet presAssocID="{3A836255-E5E5-4787-ABCE-51EB7783700B}" presName="rootText" presStyleLbl="node2" presStyleIdx="1" presStyleCnt="3">
        <dgm:presLayoutVars>
          <dgm:chPref val="3"/>
        </dgm:presLayoutVars>
      </dgm:prSet>
      <dgm:spPr/>
    </dgm:pt>
    <dgm:pt modelId="{FCDC931B-99AF-4205-AE57-D58F98DE580A}" type="pres">
      <dgm:prSet presAssocID="{3A836255-E5E5-4787-ABCE-51EB7783700B}" presName="rootPict" presStyleLbl="alignImgPlace1" presStyleIdx="2" presStyleCnt="5"/>
      <dgm:spPr>
        <a:blipFill>
          <a:blip xmlns:r="http://schemas.openxmlformats.org/officeDocument/2006/relationships" r:embed="rId3"/>
          <a:srcRect/>
          <a:stretch>
            <a:fillRect l="-17000" r="-17000"/>
          </a:stretch>
        </a:blipFill>
      </dgm:spPr>
    </dgm:pt>
    <dgm:pt modelId="{EFC4FFEA-3448-455E-B65B-27A49307EEA5}" type="pres">
      <dgm:prSet presAssocID="{3A836255-E5E5-4787-ABCE-51EB7783700B}" presName="rootConnector" presStyleLbl="node2" presStyleIdx="1" presStyleCnt="3"/>
      <dgm:spPr/>
    </dgm:pt>
    <dgm:pt modelId="{30F11377-3531-48D5-A7EA-D07EC4A90AC0}" type="pres">
      <dgm:prSet presAssocID="{3A836255-E5E5-4787-ABCE-51EB7783700B}" presName="hierChild4" presStyleCnt="0"/>
      <dgm:spPr/>
    </dgm:pt>
    <dgm:pt modelId="{004716E5-39F6-4D56-B6FA-711268F03AAF}" type="pres">
      <dgm:prSet presAssocID="{3A836255-E5E5-4787-ABCE-51EB7783700B}" presName="hierChild5" presStyleCnt="0"/>
      <dgm:spPr/>
    </dgm:pt>
    <dgm:pt modelId="{F52B438C-F9E7-49E9-9CAD-8033DE2BCFBE}" type="pres">
      <dgm:prSet presAssocID="{BD916B33-E11D-4913-9BB0-CC38FEDF55BF}" presName="Name37" presStyleLbl="parChTrans1D2" presStyleIdx="2" presStyleCnt="4"/>
      <dgm:spPr/>
    </dgm:pt>
    <dgm:pt modelId="{466A813A-A769-4E6A-BBA4-D01E36458F2D}" type="pres">
      <dgm:prSet presAssocID="{0B166A65-4328-484D-B13D-8D4D2E866B00}" presName="hierRoot2" presStyleCnt="0">
        <dgm:presLayoutVars>
          <dgm:hierBranch val="init"/>
        </dgm:presLayoutVars>
      </dgm:prSet>
      <dgm:spPr/>
    </dgm:pt>
    <dgm:pt modelId="{116EAF4F-C3DE-4610-B654-042552873DD1}" type="pres">
      <dgm:prSet presAssocID="{0B166A65-4328-484D-B13D-8D4D2E866B00}" presName="rootComposite" presStyleCnt="0"/>
      <dgm:spPr/>
    </dgm:pt>
    <dgm:pt modelId="{D128849A-941E-4F02-98F3-CF5BECE8B2D9}" type="pres">
      <dgm:prSet presAssocID="{0B166A65-4328-484D-B13D-8D4D2E866B00}" presName="rootText" presStyleLbl="node2" presStyleIdx="2" presStyleCnt="3">
        <dgm:presLayoutVars>
          <dgm:chPref val="3"/>
        </dgm:presLayoutVars>
      </dgm:prSet>
      <dgm:spPr/>
    </dgm:pt>
    <dgm:pt modelId="{A10A0E00-FE61-4A3F-9D2F-69693020EC68}" type="pres">
      <dgm:prSet presAssocID="{0B166A65-4328-484D-B13D-8D4D2E866B00}" presName="rootPict" presStyleLbl="alignImgPlace1" presStyleIdx="3" presStyleCnt="5"/>
      <dgm:spPr>
        <a:blipFill>
          <a:blip xmlns:r="http://schemas.openxmlformats.org/officeDocument/2006/relationships" r:embed="rId4"/>
          <a:srcRect/>
          <a:stretch>
            <a:fillRect t="-4000" b="-4000"/>
          </a:stretch>
        </a:blipFill>
      </dgm:spPr>
    </dgm:pt>
    <dgm:pt modelId="{BD1C17A1-F5BD-4941-8ED7-38032E693C03}" type="pres">
      <dgm:prSet presAssocID="{0B166A65-4328-484D-B13D-8D4D2E866B00}" presName="rootConnector" presStyleLbl="node2" presStyleIdx="2" presStyleCnt="3"/>
      <dgm:spPr/>
    </dgm:pt>
    <dgm:pt modelId="{6B9AFA3F-245C-402B-810F-B565471F23B0}" type="pres">
      <dgm:prSet presAssocID="{0B166A65-4328-484D-B13D-8D4D2E866B00}" presName="hierChild4" presStyleCnt="0"/>
      <dgm:spPr/>
    </dgm:pt>
    <dgm:pt modelId="{C69F219A-BBD7-448A-87A8-FB77AE373E8D}" type="pres">
      <dgm:prSet presAssocID="{0B166A65-4328-484D-B13D-8D4D2E866B00}" presName="hierChild5" presStyleCnt="0"/>
      <dgm:spPr/>
    </dgm:pt>
    <dgm:pt modelId="{88DFC52C-5E8D-480B-8C6A-AB0511FA633A}" type="pres">
      <dgm:prSet presAssocID="{FF647395-AD67-4DB3-9C46-13D52890A11E}" presName="hierChild3" presStyleCnt="0"/>
      <dgm:spPr/>
    </dgm:pt>
    <dgm:pt modelId="{7BDDD4B5-F217-4C1A-A7AD-F7A09870BA83}" type="pres">
      <dgm:prSet presAssocID="{14194100-1FE0-4E95-91A4-75BC74479E20}" presName="Name111" presStyleLbl="parChTrans1D2" presStyleIdx="3" presStyleCnt="4"/>
      <dgm:spPr/>
    </dgm:pt>
    <dgm:pt modelId="{78DAFEC2-5E88-468D-8E09-43363DD25096}" type="pres">
      <dgm:prSet presAssocID="{E97FFDAE-9876-4F36-A0D1-3786E2AE0A03}" presName="hierRoot3" presStyleCnt="0">
        <dgm:presLayoutVars>
          <dgm:hierBranch val="init"/>
        </dgm:presLayoutVars>
      </dgm:prSet>
      <dgm:spPr/>
    </dgm:pt>
    <dgm:pt modelId="{FFE49272-5EA3-4D7E-B1EB-24E779419507}" type="pres">
      <dgm:prSet presAssocID="{E97FFDAE-9876-4F36-A0D1-3786E2AE0A03}" presName="rootComposite3" presStyleCnt="0"/>
      <dgm:spPr/>
    </dgm:pt>
    <dgm:pt modelId="{84451AE4-A4CF-446E-8990-83CF7BD8810A}" type="pres">
      <dgm:prSet presAssocID="{E97FFDAE-9876-4F36-A0D1-3786E2AE0A03}" presName="rootText3" presStyleLbl="asst1" presStyleIdx="0" presStyleCnt="1" custScaleX="124911" custScaleY="152287">
        <dgm:presLayoutVars>
          <dgm:chPref val="3"/>
        </dgm:presLayoutVars>
      </dgm:prSet>
      <dgm:spPr/>
    </dgm:pt>
    <dgm:pt modelId="{0148788F-15CB-4529-BB34-063024F24B58}" type="pres">
      <dgm:prSet presAssocID="{E97FFDAE-9876-4F36-A0D1-3786E2AE0A03}" presName="rootPict3" presStyleLbl="alignImgPlace1" presStyleIdx="4" presStyleCnt="5"/>
      <dgm:spPr/>
    </dgm:pt>
    <dgm:pt modelId="{90A0E9C3-5F03-42C0-9C25-CD60A6A4E548}" type="pres">
      <dgm:prSet presAssocID="{E97FFDAE-9876-4F36-A0D1-3786E2AE0A03}" presName="rootConnector3" presStyleLbl="asst1" presStyleIdx="0" presStyleCnt="1"/>
      <dgm:spPr/>
    </dgm:pt>
    <dgm:pt modelId="{E1EB6083-1FAC-46D1-A4A1-2A145A85500A}" type="pres">
      <dgm:prSet presAssocID="{E97FFDAE-9876-4F36-A0D1-3786E2AE0A03}" presName="hierChild6" presStyleCnt="0"/>
      <dgm:spPr/>
    </dgm:pt>
    <dgm:pt modelId="{F6EE96B4-BA56-4C96-A8F2-6235794B30CB}" type="pres">
      <dgm:prSet presAssocID="{E97FFDAE-9876-4F36-A0D1-3786E2AE0A03}" presName="hierChild7" presStyleCnt="0"/>
      <dgm:spPr/>
    </dgm:pt>
  </dgm:ptLst>
  <dgm:cxnLst>
    <dgm:cxn modelId="{6880F204-42FD-4372-81C9-C46AF25BA9CF}" type="presOf" srcId="{4D543019-9779-4058-A835-07BCABBA3513}" destId="{A03C3555-C159-45D2-B2E9-6448FBC962AE}" srcOrd="0" destOrd="0" presId="urn:microsoft.com/office/officeart/2005/8/layout/pictureOrgChart+Icon"/>
    <dgm:cxn modelId="{753F361B-0016-4BC8-9EEB-552612E7FCAD}" type="presOf" srcId="{BD916B33-E11D-4913-9BB0-CC38FEDF55BF}" destId="{F52B438C-F9E7-49E9-9CAD-8033DE2BCFBE}" srcOrd="0" destOrd="0" presId="urn:microsoft.com/office/officeart/2005/8/layout/pictureOrgChart+Icon"/>
    <dgm:cxn modelId="{7CC5ED20-E53F-4670-9BEF-8700B1E5E9C1}" type="presOf" srcId="{FF647395-AD67-4DB3-9C46-13D52890A11E}" destId="{D2D3B2CD-6DBE-4A99-B112-B3D56C7B3014}" srcOrd="1" destOrd="0" presId="urn:microsoft.com/office/officeart/2005/8/layout/pictureOrgChart+Icon"/>
    <dgm:cxn modelId="{202E9A38-C8DE-4D96-9D7D-D0293B8A9A49}" type="presOf" srcId="{3A836255-E5E5-4787-ABCE-51EB7783700B}" destId="{AE75B489-4EC7-4098-ABB8-DC2320EE7466}" srcOrd="0" destOrd="0" presId="urn:microsoft.com/office/officeart/2005/8/layout/pictureOrgChart+Icon"/>
    <dgm:cxn modelId="{47519539-BFF3-4F38-9766-A6244E7CD774}" srcId="{FF647395-AD67-4DB3-9C46-13D52890A11E}" destId="{3A836255-E5E5-4787-ABCE-51EB7783700B}" srcOrd="2" destOrd="0" parTransId="{4D543019-9779-4058-A835-07BCABBA3513}" sibTransId="{61C3F6AB-6CF1-40B8-9948-C0636FAF89DB}"/>
    <dgm:cxn modelId="{E37B6D66-FE16-4128-AE96-A9DB81056788}" type="presOf" srcId="{E97FFDAE-9876-4F36-A0D1-3786E2AE0A03}" destId="{84451AE4-A4CF-446E-8990-83CF7BD8810A}" srcOrd="0" destOrd="0" presId="urn:microsoft.com/office/officeart/2005/8/layout/pictureOrgChart+Icon"/>
    <dgm:cxn modelId="{91CC976C-8923-4FF4-AC4C-2B81CFF76383}" type="presOf" srcId="{3A836255-E5E5-4787-ABCE-51EB7783700B}" destId="{EFC4FFEA-3448-455E-B65B-27A49307EEA5}" srcOrd="1" destOrd="0" presId="urn:microsoft.com/office/officeart/2005/8/layout/pictureOrgChart+Icon"/>
    <dgm:cxn modelId="{E2ED9150-2874-4185-9712-29425FA0637D}" type="presOf" srcId="{0B166A65-4328-484D-B13D-8D4D2E866B00}" destId="{D128849A-941E-4F02-98F3-CF5BECE8B2D9}" srcOrd="0" destOrd="0" presId="urn:microsoft.com/office/officeart/2005/8/layout/pictureOrgChart+Icon"/>
    <dgm:cxn modelId="{BE7CB970-C3DA-417C-B79E-1CB249E6D5B2}" srcId="{FF647395-AD67-4DB3-9C46-13D52890A11E}" destId="{8117CD21-95A3-4C7E-9E93-7D2F94639CBF}" srcOrd="1" destOrd="0" parTransId="{F9684CB5-B6D1-4D0D-A9F4-FAB0052A8376}" sibTransId="{5F6B732F-6C45-4C5B-872F-A4962C312EA4}"/>
    <dgm:cxn modelId="{58729079-4D2E-4A11-BC49-B2AB404268C1}" type="presOf" srcId="{FF647395-AD67-4DB3-9C46-13D52890A11E}" destId="{1FED3020-BBE4-49E4-8AD0-7E2B83333083}" srcOrd="0" destOrd="0" presId="urn:microsoft.com/office/officeart/2005/8/layout/pictureOrgChart+Icon"/>
    <dgm:cxn modelId="{5C857E7C-D4E6-4456-80C9-C746B1FE1833}" type="presOf" srcId="{8117CD21-95A3-4C7E-9E93-7D2F94639CBF}" destId="{36C19ACD-6704-4374-998A-CC1BAC6B3A77}" srcOrd="0" destOrd="0" presId="urn:microsoft.com/office/officeart/2005/8/layout/pictureOrgChart+Icon"/>
    <dgm:cxn modelId="{B6A2F388-E6EF-46B4-AF3C-6C18DB7356E1}" type="presOf" srcId="{0B166A65-4328-484D-B13D-8D4D2E866B00}" destId="{BD1C17A1-F5BD-4941-8ED7-38032E693C03}" srcOrd="1" destOrd="0" presId="urn:microsoft.com/office/officeart/2005/8/layout/pictureOrgChart+Icon"/>
    <dgm:cxn modelId="{E31C85A6-6D77-4405-AFF3-EA0E844B54D3}" type="presOf" srcId="{8117CD21-95A3-4C7E-9E93-7D2F94639CBF}" destId="{81F8619C-0C92-4C1A-9F7A-8D91C569CFD6}" srcOrd="1" destOrd="0" presId="urn:microsoft.com/office/officeart/2005/8/layout/pictureOrgChart+Icon"/>
    <dgm:cxn modelId="{5066C3A9-5770-4A7E-BF56-8E264E6F2CAB}" type="presOf" srcId="{14194100-1FE0-4E95-91A4-75BC74479E20}" destId="{7BDDD4B5-F217-4C1A-A7AD-F7A09870BA83}" srcOrd="0" destOrd="0" presId="urn:microsoft.com/office/officeart/2005/8/layout/pictureOrgChart+Icon"/>
    <dgm:cxn modelId="{BF922ACA-7886-4B20-8558-49C934FF691B}" srcId="{F525A7D6-2EB1-457C-B9AE-0C2EC91583CD}" destId="{FF647395-AD67-4DB3-9C46-13D52890A11E}" srcOrd="0" destOrd="0" parTransId="{37FEB5CC-B4C8-4A91-9B7A-9061921932F8}" sibTransId="{702A7726-9FF5-4AD9-9119-8DDFC3694A20}"/>
    <dgm:cxn modelId="{089D11D4-196E-42D5-8FB7-9F63FB805073}" type="presOf" srcId="{E97FFDAE-9876-4F36-A0D1-3786E2AE0A03}" destId="{90A0E9C3-5F03-42C0-9C25-CD60A6A4E548}" srcOrd="1" destOrd="0" presId="urn:microsoft.com/office/officeart/2005/8/layout/pictureOrgChart+Icon"/>
    <dgm:cxn modelId="{69A795E3-B7E9-4E2F-BCF2-033E4EF93185}" srcId="{FF647395-AD67-4DB3-9C46-13D52890A11E}" destId="{E97FFDAE-9876-4F36-A0D1-3786E2AE0A03}" srcOrd="0" destOrd="0" parTransId="{14194100-1FE0-4E95-91A4-75BC74479E20}" sibTransId="{BC800884-12BF-461B-B3A5-4731F804BF9F}"/>
    <dgm:cxn modelId="{8DB91CF6-56F5-4509-AE13-F2849EC429C7}" srcId="{FF647395-AD67-4DB3-9C46-13D52890A11E}" destId="{0B166A65-4328-484D-B13D-8D4D2E866B00}" srcOrd="3" destOrd="0" parTransId="{BD916B33-E11D-4913-9BB0-CC38FEDF55BF}" sibTransId="{08F91AFA-DE54-4A2D-A776-529FAF7FB52B}"/>
    <dgm:cxn modelId="{F8A870F8-08D1-4695-959F-835F7A657C47}" type="presOf" srcId="{F9684CB5-B6D1-4D0D-A9F4-FAB0052A8376}" destId="{44E257E8-BF17-457C-B56F-107AD4547662}" srcOrd="0" destOrd="0" presId="urn:microsoft.com/office/officeart/2005/8/layout/pictureOrgChart+Icon"/>
    <dgm:cxn modelId="{E25BBBFE-3020-4B9E-BC6D-41592D70F404}" type="presOf" srcId="{F525A7D6-2EB1-457C-B9AE-0C2EC91583CD}" destId="{BC14F16E-FC79-4C77-8A1D-18BEF3A41768}" srcOrd="0" destOrd="0" presId="urn:microsoft.com/office/officeart/2005/8/layout/pictureOrgChart+Icon"/>
    <dgm:cxn modelId="{A7CAB2E5-B32B-4740-B3A6-C70C354A966F}" type="presParOf" srcId="{BC14F16E-FC79-4C77-8A1D-18BEF3A41768}" destId="{53B998AC-E6AF-4C32-A4D7-235E6224D459}" srcOrd="0" destOrd="0" presId="urn:microsoft.com/office/officeart/2005/8/layout/pictureOrgChart+Icon"/>
    <dgm:cxn modelId="{103627CE-1938-4F80-A7D6-009DA137B8F6}" type="presParOf" srcId="{53B998AC-E6AF-4C32-A4D7-235E6224D459}" destId="{3056F1D4-21BF-4F67-86C6-D6D584FD675E}" srcOrd="0" destOrd="0" presId="urn:microsoft.com/office/officeart/2005/8/layout/pictureOrgChart+Icon"/>
    <dgm:cxn modelId="{2C4FCD75-CCEA-4739-B50B-6B996E413204}" type="presParOf" srcId="{3056F1D4-21BF-4F67-86C6-D6D584FD675E}" destId="{1FED3020-BBE4-49E4-8AD0-7E2B83333083}" srcOrd="0" destOrd="0" presId="urn:microsoft.com/office/officeart/2005/8/layout/pictureOrgChart+Icon"/>
    <dgm:cxn modelId="{8BF3A68B-4DEF-4509-A064-BCD56193104F}" type="presParOf" srcId="{3056F1D4-21BF-4F67-86C6-D6D584FD675E}" destId="{1542E29A-1305-4166-A5B9-6E716769C1B5}" srcOrd="1" destOrd="0" presId="urn:microsoft.com/office/officeart/2005/8/layout/pictureOrgChart+Icon"/>
    <dgm:cxn modelId="{FC176F8C-B7F6-4FD7-AF67-EC091F77B087}" type="presParOf" srcId="{3056F1D4-21BF-4F67-86C6-D6D584FD675E}" destId="{D2D3B2CD-6DBE-4A99-B112-B3D56C7B3014}" srcOrd="2" destOrd="0" presId="urn:microsoft.com/office/officeart/2005/8/layout/pictureOrgChart+Icon"/>
    <dgm:cxn modelId="{F2FE21A1-7BE7-484A-97F1-1C43E37A3B3B}" type="presParOf" srcId="{53B998AC-E6AF-4C32-A4D7-235E6224D459}" destId="{6299912B-91B4-4CC2-90D2-52A21DE192A5}" srcOrd="1" destOrd="0" presId="urn:microsoft.com/office/officeart/2005/8/layout/pictureOrgChart+Icon"/>
    <dgm:cxn modelId="{B31A7998-375C-41B4-B170-4172F2F9FAF3}" type="presParOf" srcId="{6299912B-91B4-4CC2-90D2-52A21DE192A5}" destId="{44E257E8-BF17-457C-B56F-107AD4547662}" srcOrd="0" destOrd="0" presId="urn:microsoft.com/office/officeart/2005/8/layout/pictureOrgChart+Icon"/>
    <dgm:cxn modelId="{CD43F25D-B6F4-40BE-B28E-98B67120EBCD}" type="presParOf" srcId="{6299912B-91B4-4CC2-90D2-52A21DE192A5}" destId="{17FD3DDC-E928-436F-8DC8-9E63D35F84A1}" srcOrd="1" destOrd="0" presId="urn:microsoft.com/office/officeart/2005/8/layout/pictureOrgChart+Icon"/>
    <dgm:cxn modelId="{8932BEAD-D4B8-45A2-B6AA-11FF16A76A8E}" type="presParOf" srcId="{17FD3DDC-E928-436F-8DC8-9E63D35F84A1}" destId="{B2877E67-AB27-40CA-A518-90E4C5D841C1}" srcOrd="0" destOrd="0" presId="urn:microsoft.com/office/officeart/2005/8/layout/pictureOrgChart+Icon"/>
    <dgm:cxn modelId="{EA126B63-D465-4C42-B8B2-54A9C9289937}" type="presParOf" srcId="{B2877E67-AB27-40CA-A518-90E4C5D841C1}" destId="{36C19ACD-6704-4374-998A-CC1BAC6B3A77}" srcOrd="0" destOrd="0" presId="urn:microsoft.com/office/officeart/2005/8/layout/pictureOrgChart+Icon"/>
    <dgm:cxn modelId="{958A4B6E-31E7-4149-BBC2-7EC8AF7A7495}" type="presParOf" srcId="{B2877E67-AB27-40CA-A518-90E4C5D841C1}" destId="{52C0536F-D08E-4CA4-ACD5-7B1805FD7A25}" srcOrd="1" destOrd="0" presId="urn:microsoft.com/office/officeart/2005/8/layout/pictureOrgChart+Icon"/>
    <dgm:cxn modelId="{3DEBDEBD-0B76-4684-ABC3-E2D5016FC227}" type="presParOf" srcId="{B2877E67-AB27-40CA-A518-90E4C5D841C1}" destId="{81F8619C-0C92-4C1A-9F7A-8D91C569CFD6}" srcOrd="2" destOrd="0" presId="urn:microsoft.com/office/officeart/2005/8/layout/pictureOrgChart+Icon"/>
    <dgm:cxn modelId="{535A85A4-E39B-4B61-BAED-0F8586A9FB51}" type="presParOf" srcId="{17FD3DDC-E928-436F-8DC8-9E63D35F84A1}" destId="{21004657-869E-4C5C-AF62-C3598A18ABB8}" srcOrd="1" destOrd="0" presId="urn:microsoft.com/office/officeart/2005/8/layout/pictureOrgChart+Icon"/>
    <dgm:cxn modelId="{9B8CBD01-599A-42DC-9B00-EE34B399EC43}" type="presParOf" srcId="{17FD3DDC-E928-436F-8DC8-9E63D35F84A1}" destId="{2B58963F-0823-48D1-98B6-2FE1A151F05A}" srcOrd="2" destOrd="0" presId="urn:microsoft.com/office/officeart/2005/8/layout/pictureOrgChart+Icon"/>
    <dgm:cxn modelId="{75964F3C-50BF-46D1-B332-6D76A68DD4DE}" type="presParOf" srcId="{6299912B-91B4-4CC2-90D2-52A21DE192A5}" destId="{A03C3555-C159-45D2-B2E9-6448FBC962AE}" srcOrd="2" destOrd="0" presId="urn:microsoft.com/office/officeart/2005/8/layout/pictureOrgChart+Icon"/>
    <dgm:cxn modelId="{C8DCD2E1-85BB-4BA4-85A2-F4EC9A1E2896}" type="presParOf" srcId="{6299912B-91B4-4CC2-90D2-52A21DE192A5}" destId="{F0BF4975-7A9B-48D3-B909-679B8790753F}" srcOrd="3" destOrd="0" presId="urn:microsoft.com/office/officeart/2005/8/layout/pictureOrgChart+Icon"/>
    <dgm:cxn modelId="{349BFC00-A4FA-46CC-9C4D-230B12E03377}" type="presParOf" srcId="{F0BF4975-7A9B-48D3-B909-679B8790753F}" destId="{B3FA7EA4-7434-4903-B1BC-8E342F93FD9E}" srcOrd="0" destOrd="0" presId="urn:microsoft.com/office/officeart/2005/8/layout/pictureOrgChart+Icon"/>
    <dgm:cxn modelId="{09185043-4D5C-45AF-BB85-06DBFB5A0694}" type="presParOf" srcId="{B3FA7EA4-7434-4903-B1BC-8E342F93FD9E}" destId="{AE75B489-4EC7-4098-ABB8-DC2320EE7466}" srcOrd="0" destOrd="0" presId="urn:microsoft.com/office/officeart/2005/8/layout/pictureOrgChart+Icon"/>
    <dgm:cxn modelId="{147FFA20-1BF1-4A61-9CCC-F81BE8C124CA}" type="presParOf" srcId="{B3FA7EA4-7434-4903-B1BC-8E342F93FD9E}" destId="{FCDC931B-99AF-4205-AE57-D58F98DE580A}" srcOrd="1" destOrd="0" presId="urn:microsoft.com/office/officeart/2005/8/layout/pictureOrgChart+Icon"/>
    <dgm:cxn modelId="{46895AAA-A8EF-42E1-BDA9-42CD61A96FB8}" type="presParOf" srcId="{B3FA7EA4-7434-4903-B1BC-8E342F93FD9E}" destId="{EFC4FFEA-3448-455E-B65B-27A49307EEA5}" srcOrd="2" destOrd="0" presId="urn:microsoft.com/office/officeart/2005/8/layout/pictureOrgChart+Icon"/>
    <dgm:cxn modelId="{2037B1F7-8552-42F2-9885-C812AC0C8727}" type="presParOf" srcId="{F0BF4975-7A9B-48D3-B909-679B8790753F}" destId="{30F11377-3531-48D5-A7EA-D07EC4A90AC0}" srcOrd="1" destOrd="0" presId="urn:microsoft.com/office/officeart/2005/8/layout/pictureOrgChart+Icon"/>
    <dgm:cxn modelId="{1F588824-4B69-4F2E-A8E0-DA78B0B8E7D7}" type="presParOf" srcId="{F0BF4975-7A9B-48D3-B909-679B8790753F}" destId="{004716E5-39F6-4D56-B6FA-711268F03AAF}" srcOrd="2" destOrd="0" presId="urn:microsoft.com/office/officeart/2005/8/layout/pictureOrgChart+Icon"/>
    <dgm:cxn modelId="{5272A965-5E48-4ED5-8ED4-144497841F91}" type="presParOf" srcId="{6299912B-91B4-4CC2-90D2-52A21DE192A5}" destId="{F52B438C-F9E7-49E9-9CAD-8033DE2BCFBE}" srcOrd="4" destOrd="0" presId="urn:microsoft.com/office/officeart/2005/8/layout/pictureOrgChart+Icon"/>
    <dgm:cxn modelId="{41680282-591D-463E-9371-CF853FBE0114}" type="presParOf" srcId="{6299912B-91B4-4CC2-90D2-52A21DE192A5}" destId="{466A813A-A769-4E6A-BBA4-D01E36458F2D}" srcOrd="5" destOrd="0" presId="urn:microsoft.com/office/officeart/2005/8/layout/pictureOrgChart+Icon"/>
    <dgm:cxn modelId="{69CE30DE-FF8E-4A9A-A9EA-85CFDA6DB83E}" type="presParOf" srcId="{466A813A-A769-4E6A-BBA4-D01E36458F2D}" destId="{116EAF4F-C3DE-4610-B654-042552873DD1}" srcOrd="0" destOrd="0" presId="urn:microsoft.com/office/officeart/2005/8/layout/pictureOrgChart+Icon"/>
    <dgm:cxn modelId="{15DB46A4-F339-413C-B6C9-77DC26216874}" type="presParOf" srcId="{116EAF4F-C3DE-4610-B654-042552873DD1}" destId="{D128849A-941E-4F02-98F3-CF5BECE8B2D9}" srcOrd="0" destOrd="0" presId="urn:microsoft.com/office/officeart/2005/8/layout/pictureOrgChart+Icon"/>
    <dgm:cxn modelId="{ACF531B7-E6D5-4C51-9652-6EC7A8F57CA8}" type="presParOf" srcId="{116EAF4F-C3DE-4610-B654-042552873DD1}" destId="{A10A0E00-FE61-4A3F-9D2F-69693020EC68}" srcOrd="1" destOrd="0" presId="urn:microsoft.com/office/officeart/2005/8/layout/pictureOrgChart+Icon"/>
    <dgm:cxn modelId="{F96F3A75-FDD9-4967-8FFA-EC2F93FE31C3}" type="presParOf" srcId="{116EAF4F-C3DE-4610-B654-042552873DD1}" destId="{BD1C17A1-F5BD-4941-8ED7-38032E693C03}" srcOrd="2" destOrd="0" presId="urn:microsoft.com/office/officeart/2005/8/layout/pictureOrgChart+Icon"/>
    <dgm:cxn modelId="{E183238C-F573-49B2-B4CD-A736990BAA8C}" type="presParOf" srcId="{466A813A-A769-4E6A-BBA4-D01E36458F2D}" destId="{6B9AFA3F-245C-402B-810F-B565471F23B0}" srcOrd="1" destOrd="0" presId="urn:microsoft.com/office/officeart/2005/8/layout/pictureOrgChart+Icon"/>
    <dgm:cxn modelId="{18C691CD-B10B-4EA7-AE6F-62FD915593A8}" type="presParOf" srcId="{466A813A-A769-4E6A-BBA4-D01E36458F2D}" destId="{C69F219A-BBD7-448A-87A8-FB77AE373E8D}" srcOrd="2" destOrd="0" presId="urn:microsoft.com/office/officeart/2005/8/layout/pictureOrgChart+Icon"/>
    <dgm:cxn modelId="{81EFA9D8-AB21-49A8-A7C0-90C5E6A832B5}" type="presParOf" srcId="{53B998AC-E6AF-4C32-A4D7-235E6224D459}" destId="{88DFC52C-5E8D-480B-8C6A-AB0511FA633A}" srcOrd="2" destOrd="0" presId="urn:microsoft.com/office/officeart/2005/8/layout/pictureOrgChart+Icon"/>
    <dgm:cxn modelId="{7C1B0BD9-5AF8-43BC-8C8E-2A690B6284E7}" type="presParOf" srcId="{88DFC52C-5E8D-480B-8C6A-AB0511FA633A}" destId="{7BDDD4B5-F217-4C1A-A7AD-F7A09870BA83}" srcOrd="0" destOrd="0" presId="urn:microsoft.com/office/officeart/2005/8/layout/pictureOrgChart+Icon"/>
    <dgm:cxn modelId="{D0C9EC16-26D9-424B-B62A-A08897F69914}" type="presParOf" srcId="{88DFC52C-5E8D-480B-8C6A-AB0511FA633A}" destId="{78DAFEC2-5E88-468D-8E09-43363DD25096}" srcOrd="1" destOrd="0" presId="urn:microsoft.com/office/officeart/2005/8/layout/pictureOrgChart+Icon"/>
    <dgm:cxn modelId="{4D94F208-6550-4614-B1A5-A1C99DED60A3}" type="presParOf" srcId="{78DAFEC2-5E88-468D-8E09-43363DD25096}" destId="{FFE49272-5EA3-4D7E-B1EB-24E779419507}" srcOrd="0" destOrd="0" presId="urn:microsoft.com/office/officeart/2005/8/layout/pictureOrgChart+Icon"/>
    <dgm:cxn modelId="{830444E0-B0BA-4E56-AD55-3FE96B3CCCAE}" type="presParOf" srcId="{FFE49272-5EA3-4D7E-B1EB-24E779419507}" destId="{84451AE4-A4CF-446E-8990-83CF7BD8810A}" srcOrd="0" destOrd="0" presId="urn:microsoft.com/office/officeart/2005/8/layout/pictureOrgChart+Icon"/>
    <dgm:cxn modelId="{68B9AD30-BEE0-4884-8DA7-C2F2BAD9E471}" type="presParOf" srcId="{FFE49272-5EA3-4D7E-B1EB-24E779419507}" destId="{0148788F-15CB-4529-BB34-063024F24B58}" srcOrd="1" destOrd="0" presId="urn:microsoft.com/office/officeart/2005/8/layout/pictureOrgChart+Icon"/>
    <dgm:cxn modelId="{6B45B735-0062-4CD6-B8B1-AE7CE66785B8}" type="presParOf" srcId="{FFE49272-5EA3-4D7E-B1EB-24E779419507}" destId="{90A0E9C3-5F03-42C0-9C25-CD60A6A4E548}" srcOrd="2" destOrd="0" presId="urn:microsoft.com/office/officeart/2005/8/layout/pictureOrgChart+Icon"/>
    <dgm:cxn modelId="{04AEC856-6391-45C9-A824-9445E70D85EB}" type="presParOf" srcId="{78DAFEC2-5E88-468D-8E09-43363DD25096}" destId="{E1EB6083-1FAC-46D1-A4A1-2A145A85500A}" srcOrd="1" destOrd="0" presId="urn:microsoft.com/office/officeart/2005/8/layout/pictureOrgChart+Icon"/>
    <dgm:cxn modelId="{D6DE6714-2F11-405D-B55C-B1A124006F58}" type="presParOf" srcId="{78DAFEC2-5E88-468D-8E09-43363DD25096}" destId="{F6EE96B4-BA56-4C96-A8F2-6235794B30CB}"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80DE8B-DAB0-421F-9096-24CD042BE003}"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A048B9F-B02C-45F0-B1FF-49E5714EA03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dgm:spPr>
      <dgm:t>
        <a:bodyPr/>
        <a:lstStyle/>
        <a:p>
          <a:r>
            <a:rPr lang="en-US" dirty="0"/>
            <a:t>Scope</a:t>
          </a:r>
        </a:p>
      </dgm:t>
    </dgm:pt>
    <dgm:pt modelId="{19C66416-24AE-4D21-BF7C-F135754EC1F8}" type="parTrans" cxnId="{E824DCB2-D5E3-421C-BFDF-6C73AE709933}">
      <dgm:prSet/>
      <dgm:spPr/>
      <dgm:t>
        <a:bodyPr/>
        <a:lstStyle/>
        <a:p>
          <a:endParaRPr lang="en-US"/>
        </a:p>
      </dgm:t>
    </dgm:pt>
    <dgm:pt modelId="{0B7EC4F9-31FA-43B0-8343-748560C0D29E}" type="sibTrans" cxnId="{E824DCB2-D5E3-421C-BFDF-6C73AE709933}">
      <dgm:prSet/>
      <dgm:spPr/>
      <dgm:t>
        <a:bodyPr/>
        <a:lstStyle/>
        <a:p>
          <a:endParaRPr lang="en-US"/>
        </a:p>
      </dgm:t>
    </dgm:pt>
    <dgm:pt modelId="{4351D1F3-DD66-49AC-8746-F35B406BD701}">
      <dgm:prSet phldrT="[Text]" phldr="1"/>
      <dgm:spPr/>
      <dgm:t>
        <a:bodyPr/>
        <a:lstStyle/>
        <a:p>
          <a:endParaRPr lang="en-US" dirty="0"/>
        </a:p>
      </dgm:t>
    </dgm:pt>
    <dgm:pt modelId="{510C3389-6658-47EC-A044-12E59F6D72D5}" type="parTrans" cxnId="{A4BA1DC6-EEE7-4298-8F3A-84C10CB04DEF}">
      <dgm:prSet/>
      <dgm:spPr/>
      <dgm:t>
        <a:bodyPr/>
        <a:lstStyle/>
        <a:p>
          <a:endParaRPr lang="en-US"/>
        </a:p>
      </dgm:t>
    </dgm:pt>
    <dgm:pt modelId="{87622326-76C7-4FE3-804A-C7CEECD66F99}" type="sibTrans" cxnId="{A4BA1DC6-EEE7-4298-8F3A-84C10CB04DEF}">
      <dgm:prSet/>
      <dgm:spPr/>
      <dgm:t>
        <a:bodyPr/>
        <a:lstStyle/>
        <a:p>
          <a:endParaRPr lang="en-US"/>
        </a:p>
      </dgm:t>
    </dgm:pt>
    <dgm:pt modelId="{27B6BDD9-91E8-4FD9-825F-536C5DEF297A}">
      <dgm:prSet phldrT="[Text]" custT="1"/>
      <dgm:spPr/>
      <dgm:t>
        <a:bodyPr/>
        <a:lstStyle/>
        <a:p>
          <a:pPr algn="just"/>
          <a:r>
            <a:rPr lang="en-US" sz="1200" dirty="0"/>
            <a:t>The project will include face-to-face business analysis, development, implementation, deployment and follow up with adaption and enablement.</a:t>
          </a:r>
        </a:p>
      </dgm:t>
    </dgm:pt>
    <dgm:pt modelId="{345A4710-33E8-478F-83EF-91D97A968853}" type="parTrans" cxnId="{8F83E347-9E69-4847-A67B-2760E6B2006D}">
      <dgm:prSet/>
      <dgm:spPr/>
      <dgm:t>
        <a:bodyPr/>
        <a:lstStyle/>
        <a:p>
          <a:endParaRPr lang="en-US"/>
        </a:p>
      </dgm:t>
    </dgm:pt>
    <dgm:pt modelId="{2492849E-FAF1-40BD-8069-4DC4BF8B5025}" type="sibTrans" cxnId="{8F83E347-9E69-4847-A67B-2760E6B2006D}">
      <dgm:prSet/>
      <dgm:spPr/>
      <dgm:t>
        <a:bodyPr/>
        <a:lstStyle/>
        <a:p>
          <a:endParaRPr lang="en-US"/>
        </a:p>
      </dgm:t>
    </dgm:pt>
    <dgm:pt modelId="{E50EE038-E0AC-4BBC-8F03-279583C0CE61}">
      <dgm:prSet phldrT="[Text]"/>
      <dgm:spPr/>
      <dgm:t>
        <a:bodyPr/>
        <a:lstStyle/>
        <a:p>
          <a:r>
            <a:rPr lang="en-US" dirty="0"/>
            <a:t>Risks</a:t>
          </a:r>
        </a:p>
      </dgm:t>
    </dgm:pt>
    <dgm:pt modelId="{4B50BEF2-DD24-4EE2-8093-9488D83A1075}" type="parTrans" cxnId="{7250EDF8-6B14-4FCF-BCB9-FFDFE5F4DF84}">
      <dgm:prSet/>
      <dgm:spPr/>
      <dgm:t>
        <a:bodyPr/>
        <a:lstStyle/>
        <a:p>
          <a:endParaRPr lang="en-US"/>
        </a:p>
      </dgm:t>
    </dgm:pt>
    <dgm:pt modelId="{A719773D-DDFD-4E8C-84E4-C26F46CCFDB8}" type="sibTrans" cxnId="{7250EDF8-6B14-4FCF-BCB9-FFDFE5F4DF84}">
      <dgm:prSet/>
      <dgm:spPr/>
      <dgm:t>
        <a:bodyPr/>
        <a:lstStyle/>
        <a:p>
          <a:endParaRPr lang="en-US"/>
        </a:p>
      </dgm:t>
    </dgm:pt>
    <dgm:pt modelId="{1DFA262D-6E0A-4328-8C07-9F98B60F4743}">
      <dgm:prSet phldrT="[Text]" phldr="1"/>
      <dgm:spPr/>
      <dgm:t>
        <a:bodyPr/>
        <a:lstStyle/>
        <a:p>
          <a:endParaRPr lang="en-US"/>
        </a:p>
      </dgm:t>
    </dgm:pt>
    <dgm:pt modelId="{35240F88-3DAC-4515-A4A2-5D4D0BF47D2C}" type="parTrans" cxnId="{75C4307E-2CAB-4E63-9C7B-F67413154DEB}">
      <dgm:prSet/>
      <dgm:spPr/>
      <dgm:t>
        <a:bodyPr/>
        <a:lstStyle/>
        <a:p>
          <a:endParaRPr lang="en-US"/>
        </a:p>
      </dgm:t>
    </dgm:pt>
    <dgm:pt modelId="{FB84C9E8-23A5-459B-AFA1-E9FC91E469DF}" type="sibTrans" cxnId="{75C4307E-2CAB-4E63-9C7B-F67413154DEB}">
      <dgm:prSet/>
      <dgm:spPr/>
      <dgm:t>
        <a:bodyPr/>
        <a:lstStyle/>
        <a:p>
          <a:endParaRPr lang="en-US"/>
        </a:p>
      </dgm:t>
    </dgm:pt>
    <dgm:pt modelId="{60DE7D90-9BA0-4468-BED0-DC77048E2BE0}">
      <dgm:prSet phldrT="[Text]" phldr="1"/>
      <dgm:spPr/>
      <dgm:t>
        <a:bodyPr/>
        <a:lstStyle/>
        <a:p>
          <a:endParaRPr lang="en-US"/>
        </a:p>
      </dgm:t>
    </dgm:pt>
    <dgm:pt modelId="{CC42510C-9C96-4D85-945C-ABA186D34E70}" type="parTrans" cxnId="{116A3D31-B1C8-4899-82AF-EA6F7218AC24}">
      <dgm:prSet/>
      <dgm:spPr/>
      <dgm:t>
        <a:bodyPr/>
        <a:lstStyle/>
        <a:p>
          <a:endParaRPr lang="en-US"/>
        </a:p>
      </dgm:t>
    </dgm:pt>
    <dgm:pt modelId="{40CFB1EB-B636-4877-B0A4-DC43A02C781C}" type="sibTrans" cxnId="{116A3D31-B1C8-4899-82AF-EA6F7218AC24}">
      <dgm:prSet/>
      <dgm:spPr/>
      <dgm:t>
        <a:bodyPr/>
        <a:lstStyle/>
        <a:p>
          <a:endParaRPr lang="en-US"/>
        </a:p>
      </dgm:t>
    </dgm:pt>
    <dgm:pt modelId="{B7525676-A83C-4CDC-944C-9B4977B455B7}">
      <dgm:prSet phldrT="[Text]" custT="1"/>
      <dgm:spPr/>
      <dgm:t>
        <a:bodyPr/>
        <a:lstStyle/>
        <a:p>
          <a:r>
            <a:rPr lang="en-US" sz="1200" dirty="0"/>
            <a:t>$23.000</a:t>
          </a:r>
        </a:p>
      </dgm:t>
    </dgm:pt>
    <dgm:pt modelId="{2610A988-48F9-4F77-BF63-AB84F81A8E51}" type="parTrans" cxnId="{BADAF530-3CE5-4EFE-8C36-64AF6A5CA5DF}">
      <dgm:prSet/>
      <dgm:spPr/>
      <dgm:t>
        <a:bodyPr/>
        <a:lstStyle/>
        <a:p>
          <a:endParaRPr lang="en-US"/>
        </a:p>
      </dgm:t>
    </dgm:pt>
    <dgm:pt modelId="{1DBDDFC5-9E43-456D-87AF-24A3DCB6E2F5}" type="sibTrans" cxnId="{BADAF530-3CE5-4EFE-8C36-64AF6A5CA5DF}">
      <dgm:prSet/>
      <dgm:spPr/>
      <dgm:t>
        <a:bodyPr/>
        <a:lstStyle/>
        <a:p>
          <a:endParaRPr lang="en-US"/>
        </a:p>
      </dgm:t>
    </dgm:pt>
    <dgm:pt modelId="{AB3AA0DD-BCF5-4AC7-B05F-31064217A7F8}">
      <dgm:prSet phldrT="[Text]" custT="1"/>
      <dgm:spPr/>
      <dgm:t>
        <a:bodyPr/>
        <a:lstStyle/>
        <a:p>
          <a:r>
            <a:rPr lang="en-US" sz="1200" dirty="0"/>
            <a:t>Relational database system may not be ideal for the client’s project.</a:t>
          </a:r>
        </a:p>
      </dgm:t>
    </dgm:pt>
    <dgm:pt modelId="{D0EEA403-95A7-4DBC-A3F9-A814A1C8B2A0}" type="sibTrans" cxnId="{C8C53C0E-AB07-4437-9F23-8C803B0906EC}">
      <dgm:prSet/>
      <dgm:spPr/>
      <dgm:t>
        <a:bodyPr/>
        <a:lstStyle/>
        <a:p>
          <a:endParaRPr lang="en-US"/>
        </a:p>
      </dgm:t>
    </dgm:pt>
    <dgm:pt modelId="{A7C869E1-4ED5-41B9-BB80-D6F7FDF84AA8}" type="parTrans" cxnId="{C8C53C0E-AB07-4437-9F23-8C803B0906EC}">
      <dgm:prSet/>
      <dgm:spPr/>
      <dgm:t>
        <a:bodyPr/>
        <a:lstStyle/>
        <a:p>
          <a:endParaRPr lang="en-US"/>
        </a:p>
      </dgm:t>
    </dgm:pt>
    <dgm:pt modelId="{B44EC6A7-CBAC-41EB-BCEA-0344D255B1B7}">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Financial</a:t>
          </a:r>
        </a:p>
      </dgm:t>
    </dgm:pt>
    <dgm:pt modelId="{8C1A75A0-4198-44C4-9AE5-45BDB37275E2}" type="sibTrans" cxnId="{94F40ACC-6315-4686-AE43-352253887828}">
      <dgm:prSet/>
      <dgm:spPr/>
      <dgm:t>
        <a:bodyPr/>
        <a:lstStyle/>
        <a:p>
          <a:endParaRPr lang="en-US"/>
        </a:p>
      </dgm:t>
    </dgm:pt>
    <dgm:pt modelId="{3DA316DD-6BF5-42B5-8149-FAEB1A44E3B2}" type="parTrans" cxnId="{94F40ACC-6315-4686-AE43-352253887828}">
      <dgm:prSet/>
      <dgm:spPr/>
      <dgm:t>
        <a:bodyPr/>
        <a:lstStyle/>
        <a:p>
          <a:endParaRPr lang="en-US"/>
        </a:p>
      </dgm:t>
    </dgm:pt>
    <dgm:pt modelId="{DE024AD6-1EBC-4243-BEB0-B6F29F97233D}" type="pres">
      <dgm:prSet presAssocID="{7C80DE8B-DAB0-421F-9096-24CD042BE003}" presName="Name0" presStyleCnt="0">
        <dgm:presLayoutVars>
          <dgm:chMax/>
          <dgm:chPref val="3"/>
          <dgm:dir/>
          <dgm:animOne val="branch"/>
          <dgm:animLvl val="lvl"/>
        </dgm:presLayoutVars>
      </dgm:prSet>
      <dgm:spPr/>
    </dgm:pt>
    <dgm:pt modelId="{6B8F7447-28AF-4120-A37B-CD3E105CB011}" type="pres">
      <dgm:prSet presAssocID="{CA048B9F-B02C-45F0-B1FF-49E5714EA03B}" presName="composite" presStyleCnt="0"/>
      <dgm:spPr/>
    </dgm:pt>
    <dgm:pt modelId="{B8A7B766-6FFA-456D-BF96-D466ABCDBBE3}" type="pres">
      <dgm:prSet presAssocID="{CA048B9F-B02C-45F0-B1FF-49E5714EA03B}" presName="FirstChild" presStyleLbl="revTx" presStyleIdx="0" presStyleCnt="6">
        <dgm:presLayoutVars>
          <dgm:chMax val="0"/>
          <dgm:chPref val="0"/>
          <dgm:bulletEnabled val="1"/>
        </dgm:presLayoutVars>
      </dgm:prSet>
      <dgm:spPr/>
    </dgm:pt>
    <dgm:pt modelId="{DA7EA7A9-59A9-4C75-ADE7-0CC26BB55310}" type="pres">
      <dgm:prSet presAssocID="{CA048B9F-B02C-45F0-B1FF-49E5714EA03B}" presName="Parent" presStyleLbl="alignNode1" presStyleIdx="0" presStyleCnt="3">
        <dgm:presLayoutVars>
          <dgm:chMax val="3"/>
          <dgm:chPref val="3"/>
          <dgm:bulletEnabled val="1"/>
        </dgm:presLayoutVars>
      </dgm:prSet>
      <dgm:spPr/>
    </dgm:pt>
    <dgm:pt modelId="{D242C309-744F-400C-9FA5-880B36E1F515}" type="pres">
      <dgm:prSet presAssocID="{CA048B9F-B02C-45F0-B1FF-49E5714EA03B}" presName="Accent" presStyleLbl="parChTrans1D1" presStyleIdx="0" presStyleCnt="3"/>
      <dgm:spPr/>
    </dgm:pt>
    <dgm:pt modelId="{1097324B-BCC8-4D26-9653-888E0326056B}" type="pres">
      <dgm:prSet presAssocID="{CA048B9F-B02C-45F0-B1FF-49E5714EA03B}" presName="Child" presStyleLbl="revTx" presStyleIdx="1" presStyleCnt="6">
        <dgm:presLayoutVars>
          <dgm:chMax val="0"/>
          <dgm:chPref val="0"/>
          <dgm:bulletEnabled val="1"/>
        </dgm:presLayoutVars>
      </dgm:prSet>
      <dgm:spPr/>
    </dgm:pt>
    <dgm:pt modelId="{91A083E1-8386-4792-A6F8-4C03E990755F}" type="pres">
      <dgm:prSet presAssocID="{0B7EC4F9-31FA-43B0-8343-748560C0D29E}" presName="sibTrans" presStyleCnt="0"/>
      <dgm:spPr/>
    </dgm:pt>
    <dgm:pt modelId="{EBCD75DF-F8C3-4061-880B-4AA65C89041D}" type="pres">
      <dgm:prSet presAssocID="{E50EE038-E0AC-4BBC-8F03-279583C0CE61}" presName="composite" presStyleCnt="0"/>
      <dgm:spPr/>
    </dgm:pt>
    <dgm:pt modelId="{8503152E-B174-4CC8-8463-76D8CE63866D}" type="pres">
      <dgm:prSet presAssocID="{E50EE038-E0AC-4BBC-8F03-279583C0CE61}" presName="FirstChild" presStyleLbl="revTx" presStyleIdx="2" presStyleCnt="6">
        <dgm:presLayoutVars>
          <dgm:chMax val="0"/>
          <dgm:chPref val="0"/>
          <dgm:bulletEnabled val="1"/>
        </dgm:presLayoutVars>
      </dgm:prSet>
      <dgm:spPr/>
    </dgm:pt>
    <dgm:pt modelId="{48A7AE7F-1CDA-4ACC-9922-251D3388B658}" type="pres">
      <dgm:prSet presAssocID="{E50EE038-E0AC-4BBC-8F03-279583C0CE61}" presName="Parent" presStyleLbl="alignNode1" presStyleIdx="1" presStyleCnt="3">
        <dgm:presLayoutVars>
          <dgm:chMax val="3"/>
          <dgm:chPref val="3"/>
          <dgm:bulletEnabled val="1"/>
        </dgm:presLayoutVars>
      </dgm:prSet>
      <dgm:spPr/>
    </dgm:pt>
    <dgm:pt modelId="{E9DB9922-16E0-42A6-98CC-CE342EF22978}" type="pres">
      <dgm:prSet presAssocID="{E50EE038-E0AC-4BBC-8F03-279583C0CE61}" presName="Accent" presStyleLbl="parChTrans1D1" presStyleIdx="1" presStyleCnt="3"/>
      <dgm:spPr/>
    </dgm:pt>
    <dgm:pt modelId="{0582852E-FE9F-4791-93D0-FFF0507A7527}" type="pres">
      <dgm:prSet presAssocID="{E50EE038-E0AC-4BBC-8F03-279583C0CE61}" presName="Child" presStyleLbl="revTx" presStyleIdx="3" presStyleCnt="6">
        <dgm:presLayoutVars>
          <dgm:chMax val="0"/>
          <dgm:chPref val="0"/>
          <dgm:bulletEnabled val="1"/>
        </dgm:presLayoutVars>
      </dgm:prSet>
      <dgm:spPr/>
    </dgm:pt>
    <dgm:pt modelId="{D7682C78-8B38-41E1-B2E6-65DF7CD01597}" type="pres">
      <dgm:prSet presAssocID="{A719773D-DDFD-4E8C-84E4-C26F46CCFDB8}" presName="sibTrans" presStyleCnt="0"/>
      <dgm:spPr/>
    </dgm:pt>
    <dgm:pt modelId="{4E5D4C8A-7AEE-47CF-982D-014A8182E044}" type="pres">
      <dgm:prSet presAssocID="{B44EC6A7-CBAC-41EB-BCEA-0344D255B1B7}" presName="composite" presStyleCnt="0"/>
      <dgm:spPr/>
    </dgm:pt>
    <dgm:pt modelId="{6F22E053-98C8-4BFD-B69F-8DFA5C4B78AD}" type="pres">
      <dgm:prSet presAssocID="{B44EC6A7-CBAC-41EB-BCEA-0344D255B1B7}" presName="FirstChild" presStyleLbl="revTx" presStyleIdx="4" presStyleCnt="6">
        <dgm:presLayoutVars>
          <dgm:chMax val="0"/>
          <dgm:chPref val="0"/>
          <dgm:bulletEnabled val="1"/>
        </dgm:presLayoutVars>
      </dgm:prSet>
      <dgm:spPr/>
    </dgm:pt>
    <dgm:pt modelId="{2AE39DF4-6843-4D75-95AA-C8D813B8AD59}" type="pres">
      <dgm:prSet presAssocID="{B44EC6A7-CBAC-41EB-BCEA-0344D255B1B7}" presName="Parent" presStyleLbl="alignNode1" presStyleIdx="2" presStyleCnt="3">
        <dgm:presLayoutVars>
          <dgm:chMax val="3"/>
          <dgm:chPref val="3"/>
          <dgm:bulletEnabled val="1"/>
        </dgm:presLayoutVars>
      </dgm:prSet>
      <dgm:spPr/>
    </dgm:pt>
    <dgm:pt modelId="{E2551DA0-AE0C-46BC-9E8B-4B0601CBA396}" type="pres">
      <dgm:prSet presAssocID="{B44EC6A7-CBAC-41EB-BCEA-0344D255B1B7}" presName="Accent" presStyleLbl="parChTrans1D1" presStyleIdx="2" presStyleCnt="3"/>
      <dgm:spPr/>
    </dgm:pt>
    <dgm:pt modelId="{4C86AE7C-1472-46F5-9100-F92D099BD449}" type="pres">
      <dgm:prSet presAssocID="{B44EC6A7-CBAC-41EB-BCEA-0344D255B1B7}" presName="Child" presStyleLbl="revTx" presStyleIdx="5" presStyleCnt="6">
        <dgm:presLayoutVars>
          <dgm:chMax val="0"/>
          <dgm:chPref val="0"/>
          <dgm:bulletEnabled val="1"/>
        </dgm:presLayoutVars>
      </dgm:prSet>
      <dgm:spPr/>
    </dgm:pt>
  </dgm:ptLst>
  <dgm:cxnLst>
    <dgm:cxn modelId="{EB993D05-F7A3-49CB-9C37-EEA38783857C}" type="presOf" srcId="{4351D1F3-DD66-49AC-8746-F35B406BD701}" destId="{B8A7B766-6FFA-456D-BF96-D466ABCDBBE3}" srcOrd="0" destOrd="0" presId="urn:microsoft.com/office/officeart/2011/layout/TabList"/>
    <dgm:cxn modelId="{C8C53C0E-AB07-4437-9F23-8C803B0906EC}" srcId="{E50EE038-E0AC-4BBC-8F03-279583C0CE61}" destId="{AB3AA0DD-BCF5-4AC7-B05F-31064217A7F8}" srcOrd="1" destOrd="0" parTransId="{A7C869E1-4ED5-41B9-BB80-D6F7FDF84AA8}" sibTransId="{D0EEA403-95A7-4DBC-A3F9-A814A1C8B2A0}"/>
    <dgm:cxn modelId="{1F8E8117-E2D7-4387-88AA-51754B507EF8}" type="presOf" srcId="{B7525676-A83C-4CDC-944C-9B4977B455B7}" destId="{4C86AE7C-1472-46F5-9100-F92D099BD449}" srcOrd="0" destOrd="0" presId="urn:microsoft.com/office/officeart/2011/layout/TabList"/>
    <dgm:cxn modelId="{1B9EF622-E78B-4718-B0B3-ACA5883DDB14}" type="presOf" srcId="{7C80DE8B-DAB0-421F-9096-24CD042BE003}" destId="{DE024AD6-1EBC-4243-BEB0-B6F29F97233D}" srcOrd="0" destOrd="0" presId="urn:microsoft.com/office/officeart/2011/layout/TabList"/>
    <dgm:cxn modelId="{B295852A-3DC5-4E96-B408-D5E2398D017B}" type="presOf" srcId="{B44EC6A7-CBAC-41EB-BCEA-0344D255B1B7}" destId="{2AE39DF4-6843-4D75-95AA-C8D813B8AD59}" srcOrd="0" destOrd="0" presId="urn:microsoft.com/office/officeart/2011/layout/TabList"/>
    <dgm:cxn modelId="{BADAF530-3CE5-4EFE-8C36-64AF6A5CA5DF}" srcId="{B44EC6A7-CBAC-41EB-BCEA-0344D255B1B7}" destId="{B7525676-A83C-4CDC-944C-9B4977B455B7}" srcOrd="1" destOrd="0" parTransId="{2610A988-48F9-4F77-BF63-AB84F81A8E51}" sibTransId="{1DBDDFC5-9E43-456D-87AF-24A3DCB6E2F5}"/>
    <dgm:cxn modelId="{116A3D31-B1C8-4899-82AF-EA6F7218AC24}" srcId="{B44EC6A7-CBAC-41EB-BCEA-0344D255B1B7}" destId="{60DE7D90-9BA0-4468-BED0-DC77048E2BE0}" srcOrd="0" destOrd="0" parTransId="{CC42510C-9C96-4D85-945C-ABA186D34E70}" sibTransId="{40CFB1EB-B636-4877-B0A4-DC43A02C781C}"/>
    <dgm:cxn modelId="{1F734766-C303-4770-A440-553F29A5BE23}" type="presOf" srcId="{CA048B9F-B02C-45F0-B1FF-49E5714EA03B}" destId="{DA7EA7A9-59A9-4C75-ADE7-0CC26BB55310}" srcOrd="0" destOrd="0" presId="urn:microsoft.com/office/officeart/2011/layout/TabList"/>
    <dgm:cxn modelId="{8F83E347-9E69-4847-A67B-2760E6B2006D}" srcId="{CA048B9F-B02C-45F0-B1FF-49E5714EA03B}" destId="{27B6BDD9-91E8-4FD9-825F-536C5DEF297A}" srcOrd="1" destOrd="0" parTransId="{345A4710-33E8-478F-83EF-91D97A968853}" sibTransId="{2492849E-FAF1-40BD-8069-4DC4BF8B5025}"/>
    <dgm:cxn modelId="{AECC0448-855A-40E7-8782-F9E3D997DB4C}" type="presOf" srcId="{60DE7D90-9BA0-4468-BED0-DC77048E2BE0}" destId="{6F22E053-98C8-4BFD-B69F-8DFA5C4B78AD}" srcOrd="0" destOrd="0" presId="urn:microsoft.com/office/officeart/2011/layout/TabList"/>
    <dgm:cxn modelId="{8A4AF551-769E-431D-AC79-6C27D1DA87A4}" type="presOf" srcId="{E50EE038-E0AC-4BBC-8F03-279583C0CE61}" destId="{48A7AE7F-1CDA-4ACC-9922-251D3388B658}" srcOrd="0" destOrd="0" presId="urn:microsoft.com/office/officeart/2011/layout/TabList"/>
    <dgm:cxn modelId="{75C4307E-2CAB-4E63-9C7B-F67413154DEB}" srcId="{E50EE038-E0AC-4BBC-8F03-279583C0CE61}" destId="{1DFA262D-6E0A-4328-8C07-9F98B60F4743}" srcOrd="0" destOrd="0" parTransId="{35240F88-3DAC-4515-A4A2-5D4D0BF47D2C}" sibTransId="{FB84C9E8-23A5-459B-AFA1-E9FC91E469DF}"/>
    <dgm:cxn modelId="{BFCAF17E-6465-4193-B2E9-2B32B1B601BC}" type="presOf" srcId="{1DFA262D-6E0A-4328-8C07-9F98B60F4743}" destId="{8503152E-B174-4CC8-8463-76D8CE63866D}" srcOrd="0" destOrd="0" presId="urn:microsoft.com/office/officeart/2011/layout/TabList"/>
    <dgm:cxn modelId="{42D75695-D5FF-40E3-9107-F7C6C9A3E726}" type="presOf" srcId="{AB3AA0DD-BCF5-4AC7-B05F-31064217A7F8}" destId="{0582852E-FE9F-4791-93D0-FFF0507A7527}" srcOrd="0" destOrd="0" presId="urn:microsoft.com/office/officeart/2011/layout/TabList"/>
    <dgm:cxn modelId="{E824DCB2-D5E3-421C-BFDF-6C73AE709933}" srcId="{7C80DE8B-DAB0-421F-9096-24CD042BE003}" destId="{CA048B9F-B02C-45F0-B1FF-49E5714EA03B}" srcOrd="0" destOrd="0" parTransId="{19C66416-24AE-4D21-BF7C-F135754EC1F8}" sibTransId="{0B7EC4F9-31FA-43B0-8343-748560C0D29E}"/>
    <dgm:cxn modelId="{A4BA1DC6-EEE7-4298-8F3A-84C10CB04DEF}" srcId="{CA048B9F-B02C-45F0-B1FF-49E5714EA03B}" destId="{4351D1F3-DD66-49AC-8746-F35B406BD701}" srcOrd="0" destOrd="0" parTransId="{510C3389-6658-47EC-A044-12E59F6D72D5}" sibTransId="{87622326-76C7-4FE3-804A-C7CEECD66F99}"/>
    <dgm:cxn modelId="{682BFECA-9B01-4C35-8C41-D2F3AF908F60}" type="presOf" srcId="{27B6BDD9-91E8-4FD9-825F-536C5DEF297A}" destId="{1097324B-BCC8-4D26-9653-888E0326056B}" srcOrd="0" destOrd="0" presId="urn:microsoft.com/office/officeart/2011/layout/TabList"/>
    <dgm:cxn modelId="{94F40ACC-6315-4686-AE43-352253887828}" srcId="{7C80DE8B-DAB0-421F-9096-24CD042BE003}" destId="{B44EC6A7-CBAC-41EB-BCEA-0344D255B1B7}" srcOrd="2" destOrd="0" parTransId="{3DA316DD-6BF5-42B5-8149-FAEB1A44E3B2}" sibTransId="{8C1A75A0-4198-44C4-9AE5-45BDB37275E2}"/>
    <dgm:cxn modelId="{7250EDF8-6B14-4FCF-BCB9-FFDFE5F4DF84}" srcId="{7C80DE8B-DAB0-421F-9096-24CD042BE003}" destId="{E50EE038-E0AC-4BBC-8F03-279583C0CE61}" srcOrd="1" destOrd="0" parTransId="{4B50BEF2-DD24-4EE2-8093-9488D83A1075}" sibTransId="{A719773D-DDFD-4E8C-84E4-C26F46CCFDB8}"/>
    <dgm:cxn modelId="{4A787E28-74CF-46BE-AC74-53A3D3A21AC2}" type="presParOf" srcId="{DE024AD6-1EBC-4243-BEB0-B6F29F97233D}" destId="{6B8F7447-28AF-4120-A37B-CD3E105CB011}" srcOrd="0" destOrd="0" presId="urn:microsoft.com/office/officeart/2011/layout/TabList"/>
    <dgm:cxn modelId="{9661A89C-FC25-4F25-AC46-145637C30D1F}" type="presParOf" srcId="{6B8F7447-28AF-4120-A37B-CD3E105CB011}" destId="{B8A7B766-6FFA-456D-BF96-D466ABCDBBE3}" srcOrd="0" destOrd="0" presId="urn:microsoft.com/office/officeart/2011/layout/TabList"/>
    <dgm:cxn modelId="{AB7EF102-E5C2-468F-B57B-CC75B4EEB264}" type="presParOf" srcId="{6B8F7447-28AF-4120-A37B-CD3E105CB011}" destId="{DA7EA7A9-59A9-4C75-ADE7-0CC26BB55310}" srcOrd="1" destOrd="0" presId="urn:microsoft.com/office/officeart/2011/layout/TabList"/>
    <dgm:cxn modelId="{EBACD870-8B39-46B9-9CC3-ED5858FB2610}" type="presParOf" srcId="{6B8F7447-28AF-4120-A37B-CD3E105CB011}" destId="{D242C309-744F-400C-9FA5-880B36E1F515}" srcOrd="2" destOrd="0" presId="urn:microsoft.com/office/officeart/2011/layout/TabList"/>
    <dgm:cxn modelId="{87C103FC-3201-4DF1-ACDA-FC6E87462ABA}" type="presParOf" srcId="{DE024AD6-1EBC-4243-BEB0-B6F29F97233D}" destId="{1097324B-BCC8-4D26-9653-888E0326056B}" srcOrd="1" destOrd="0" presId="urn:microsoft.com/office/officeart/2011/layout/TabList"/>
    <dgm:cxn modelId="{9FAE7BA1-FC2E-41F9-99C0-334B8680DB87}" type="presParOf" srcId="{DE024AD6-1EBC-4243-BEB0-B6F29F97233D}" destId="{91A083E1-8386-4792-A6F8-4C03E990755F}" srcOrd="2" destOrd="0" presId="urn:microsoft.com/office/officeart/2011/layout/TabList"/>
    <dgm:cxn modelId="{2BC1ABD2-1795-4640-9E35-0B654CD027B7}" type="presParOf" srcId="{DE024AD6-1EBC-4243-BEB0-B6F29F97233D}" destId="{EBCD75DF-F8C3-4061-880B-4AA65C89041D}" srcOrd="3" destOrd="0" presId="urn:microsoft.com/office/officeart/2011/layout/TabList"/>
    <dgm:cxn modelId="{CECF0E0B-84EA-4531-B823-1AF407180360}" type="presParOf" srcId="{EBCD75DF-F8C3-4061-880B-4AA65C89041D}" destId="{8503152E-B174-4CC8-8463-76D8CE63866D}" srcOrd="0" destOrd="0" presId="urn:microsoft.com/office/officeart/2011/layout/TabList"/>
    <dgm:cxn modelId="{6DF9C3D3-D9E1-4FD1-8BED-7438AA9D8E65}" type="presParOf" srcId="{EBCD75DF-F8C3-4061-880B-4AA65C89041D}" destId="{48A7AE7F-1CDA-4ACC-9922-251D3388B658}" srcOrd="1" destOrd="0" presId="urn:microsoft.com/office/officeart/2011/layout/TabList"/>
    <dgm:cxn modelId="{33E34B80-E84F-48C8-B1D8-E66C8685BD42}" type="presParOf" srcId="{EBCD75DF-F8C3-4061-880B-4AA65C89041D}" destId="{E9DB9922-16E0-42A6-98CC-CE342EF22978}" srcOrd="2" destOrd="0" presId="urn:microsoft.com/office/officeart/2011/layout/TabList"/>
    <dgm:cxn modelId="{912B3E33-791D-4EBA-85BB-A172537DDE17}" type="presParOf" srcId="{DE024AD6-1EBC-4243-BEB0-B6F29F97233D}" destId="{0582852E-FE9F-4791-93D0-FFF0507A7527}" srcOrd="4" destOrd="0" presId="urn:microsoft.com/office/officeart/2011/layout/TabList"/>
    <dgm:cxn modelId="{F0E1F176-E7C3-4940-A3ED-BAB4E4ACA16B}" type="presParOf" srcId="{DE024AD6-1EBC-4243-BEB0-B6F29F97233D}" destId="{D7682C78-8B38-41E1-B2E6-65DF7CD01597}" srcOrd="5" destOrd="0" presId="urn:microsoft.com/office/officeart/2011/layout/TabList"/>
    <dgm:cxn modelId="{CED0B2AF-F7CE-4418-B943-ABF24E1EDDB7}" type="presParOf" srcId="{DE024AD6-1EBC-4243-BEB0-B6F29F97233D}" destId="{4E5D4C8A-7AEE-47CF-982D-014A8182E044}" srcOrd="6" destOrd="0" presId="urn:microsoft.com/office/officeart/2011/layout/TabList"/>
    <dgm:cxn modelId="{4D3EDC33-69E4-4A15-82E9-4139C930E535}" type="presParOf" srcId="{4E5D4C8A-7AEE-47CF-982D-014A8182E044}" destId="{6F22E053-98C8-4BFD-B69F-8DFA5C4B78AD}" srcOrd="0" destOrd="0" presId="urn:microsoft.com/office/officeart/2011/layout/TabList"/>
    <dgm:cxn modelId="{DDA6878A-C565-4DCF-90CD-279F054CB56F}" type="presParOf" srcId="{4E5D4C8A-7AEE-47CF-982D-014A8182E044}" destId="{2AE39DF4-6843-4D75-95AA-C8D813B8AD59}" srcOrd="1" destOrd="0" presId="urn:microsoft.com/office/officeart/2011/layout/TabList"/>
    <dgm:cxn modelId="{338B6257-94FF-4B96-95D2-E68699C8410B}" type="presParOf" srcId="{4E5D4C8A-7AEE-47CF-982D-014A8182E044}" destId="{E2551DA0-AE0C-46BC-9E8B-4B0601CBA396}" srcOrd="2" destOrd="0" presId="urn:microsoft.com/office/officeart/2011/layout/TabList"/>
    <dgm:cxn modelId="{F07DBDB5-0AA4-4477-8036-3C3900D469B0}" type="presParOf" srcId="{DE024AD6-1EBC-4243-BEB0-B6F29F97233D}" destId="{4C86AE7C-1472-46F5-9100-F92D099BD449}"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80DE8B-DAB0-421F-9096-24CD042BE003}"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A048B9F-B02C-45F0-B1FF-49E5714EA03B}">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dgm:spPr>
      <dgm:t>
        <a:bodyPr/>
        <a:lstStyle/>
        <a:p>
          <a:r>
            <a:rPr lang="en-US" sz="1800" dirty="0"/>
            <a:t>Need</a:t>
          </a:r>
        </a:p>
      </dgm:t>
    </dgm:pt>
    <dgm:pt modelId="{19C66416-24AE-4D21-BF7C-F135754EC1F8}" type="parTrans" cxnId="{E824DCB2-D5E3-421C-BFDF-6C73AE709933}">
      <dgm:prSet/>
      <dgm:spPr/>
      <dgm:t>
        <a:bodyPr/>
        <a:lstStyle/>
        <a:p>
          <a:endParaRPr lang="en-US"/>
        </a:p>
      </dgm:t>
    </dgm:pt>
    <dgm:pt modelId="{0B7EC4F9-31FA-43B0-8343-748560C0D29E}" type="sibTrans" cxnId="{E824DCB2-D5E3-421C-BFDF-6C73AE709933}">
      <dgm:prSet/>
      <dgm:spPr/>
      <dgm:t>
        <a:bodyPr/>
        <a:lstStyle/>
        <a:p>
          <a:endParaRPr lang="en-US"/>
        </a:p>
      </dgm:t>
    </dgm:pt>
    <dgm:pt modelId="{4351D1F3-DD66-49AC-8746-F35B406BD701}">
      <dgm:prSet phldrT="[Text]" phldr="1"/>
      <dgm:spPr/>
      <dgm:t>
        <a:bodyPr/>
        <a:lstStyle/>
        <a:p>
          <a:endParaRPr lang="en-US" dirty="0"/>
        </a:p>
      </dgm:t>
    </dgm:pt>
    <dgm:pt modelId="{510C3389-6658-47EC-A044-12E59F6D72D5}" type="parTrans" cxnId="{A4BA1DC6-EEE7-4298-8F3A-84C10CB04DEF}">
      <dgm:prSet/>
      <dgm:spPr/>
      <dgm:t>
        <a:bodyPr/>
        <a:lstStyle/>
        <a:p>
          <a:endParaRPr lang="en-US"/>
        </a:p>
      </dgm:t>
    </dgm:pt>
    <dgm:pt modelId="{87622326-76C7-4FE3-804A-C7CEECD66F99}" type="sibTrans" cxnId="{A4BA1DC6-EEE7-4298-8F3A-84C10CB04DEF}">
      <dgm:prSet/>
      <dgm:spPr/>
      <dgm:t>
        <a:bodyPr/>
        <a:lstStyle/>
        <a:p>
          <a:endParaRPr lang="en-US"/>
        </a:p>
      </dgm:t>
    </dgm:pt>
    <dgm:pt modelId="{27B6BDD9-91E8-4FD9-825F-536C5DEF297A}">
      <dgm:prSet phldrT="[Text]" custT="1"/>
      <dgm:spPr/>
      <dgm:t>
        <a:bodyPr/>
        <a:lstStyle/>
        <a:p>
          <a:pPr algn="just"/>
          <a:r>
            <a:rPr lang="en-US" sz="1200" dirty="0"/>
            <a:t>Need of centralize all the information for the business. Keep track of sales, inventory, promotions, budgets, personnel. H</a:t>
          </a:r>
          <a:r>
            <a:rPr lang="en-US" sz="1200" b="0" i="0" dirty="0"/>
            <a:t>elp schedule the most efficient shifts, ensure all staff are up to date on training, and see who is on track for promotion.</a:t>
          </a:r>
          <a:endParaRPr lang="en-US" sz="1200" dirty="0"/>
        </a:p>
      </dgm:t>
    </dgm:pt>
    <dgm:pt modelId="{345A4710-33E8-478F-83EF-91D97A968853}" type="parTrans" cxnId="{8F83E347-9E69-4847-A67B-2760E6B2006D}">
      <dgm:prSet/>
      <dgm:spPr/>
      <dgm:t>
        <a:bodyPr/>
        <a:lstStyle/>
        <a:p>
          <a:endParaRPr lang="en-US"/>
        </a:p>
      </dgm:t>
    </dgm:pt>
    <dgm:pt modelId="{2492849E-FAF1-40BD-8069-4DC4BF8B5025}" type="sibTrans" cxnId="{8F83E347-9E69-4847-A67B-2760E6B2006D}">
      <dgm:prSet/>
      <dgm:spPr/>
      <dgm:t>
        <a:bodyPr/>
        <a:lstStyle/>
        <a:p>
          <a:endParaRPr lang="en-US"/>
        </a:p>
      </dgm:t>
    </dgm:pt>
    <dgm:pt modelId="{E50EE038-E0AC-4BBC-8F03-279583C0CE61}">
      <dgm:prSet phldrT="[Text]" custT="1"/>
      <dgm:spPr/>
      <dgm:t>
        <a:bodyPr/>
        <a:lstStyle/>
        <a:p>
          <a:r>
            <a:rPr lang="en-US" sz="1800" dirty="0"/>
            <a:t>Product</a:t>
          </a:r>
        </a:p>
      </dgm:t>
    </dgm:pt>
    <dgm:pt modelId="{4B50BEF2-DD24-4EE2-8093-9488D83A1075}" type="parTrans" cxnId="{7250EDF8-6B14-4FCF-BCB9-FFDFE5F4DF84}">
      <dgm:prSet/>
      <dgm:spPr/>
      <dgm:t>
        <a:bodyPr/>
        <a:lstStyle/>
        <a:p>
          <a:endParaRPr lang="en-US"/>
        </a:p>
      </dgm:t>
    </dgm:pt>
    <dgm:pt modelId="{A719773D-DDFD-4E8C-84E4-C26F46CCFDB8}" type="sibTrans" cxnId="{7250EDF8-6B14-4FCF-BCB9-FFDFE5F4DF84}">
      <dgm:prSet/>
      <dgm:spPr/>
      <dgm:t>
        <a:bodyPr/>
        <a:lstStyle/>
        <a:p>
          <a:endParaRPr lang="en-US"/>
        </a:p>
      </dgm:t>
    </dgm:pt>
    <dgm:pt modelId="{1DFA262D-6E0A-4328-8C07-9F98B60F4743}">
      <dgm:prSet phldrT="[Text]" phldr="1"/>
      <dgm:spPr/>
      <dgm:t>
        <a:bodyPr/>
        <a:lstStyle/>
        <a:p>
          <a:endParaRPr lang="en-US"/>
        </a:p>
      </dgm:t>
    </dgm:pt>
    <dgm:pt modelId="{35240F88-3DAC-4515-A4A2-5D4D0BF47D2C}" type="parTrans" cxnId="{75C4307E-2CAB-4E63-9C7B-F67413154DEB}">
      <dgm:prSet/>
      <dgm:spPr/>
      <dgm:t>
        <a:bodyPr/>
        <a:lstStyle/>
        <a:p>
          <a:endParaRPr lang="en-US"/>
        </a:p>
      </dgm:t>
    </dgm:pt>
    <dgm:pt modelId="{FB84C9E8-23A5-459B-AFA1-E9FC91E469DF}" type="sibTrans" cxnId="{75C4307E-2CAB-4E63-9C7B-F67413154DEB}">
      <dgm:prSet/>
      <dgm:spPr/>
      <dgm:t>
        <a:bodyPr/>
        <a:lstStyle/>
        <a:p>
          <a:endParaRPr lang="en-US"/>
        </a:p>
      </dgm:t>
    </dgm:pt>
    <dgm:pt modelId="{AB3AA0DD-BCF5-4AC7-B05F-31064217A7F8}">
      <dgm:prSet phldrT="[Text]" custT="1"/>
      <dgm:spPr/>
      <dgm:t>
        <a:bodyPr/>
        <a:lstStyle/>
        <a:p>
          <a:pPr marL="0" indent="0" algn="just">
            <a:lnSpc>
              <a:spcPct val="100000"/>
            </a:lnSpc>
            <a:spcAft>
              <a:spcPts val="0"/>
            </a:spcAft>
            <a:buFont typeface="Arial" panose="020B0604020202020204" pitchFamily="34" charset="0"/>
            <a:buChar char="•"/>
          </a:pPr>
          <a:r>
            <a:rPr lang="en-US" sz="1200" dirty="0"/>
            <a:t> Relational database built with MySQL, comprehending employee table, customer table, invoice table, vendors table, department, manager table, salaries table.  User interface built in C#.</a:t>
          </a:r>
          <a:endParaRPr lang="en-US" sz="3600" dirty="0"/>
        </a:p>
      </dgm:t>
    </dgm:pt>
    <dgm:pt modelId="{A7C869E1-4ED5-41B9-BB80-D6F7FDF84AA8}" type="parTrans" cxnId="{C8C53C0E-AB07-4437-9F23-8C803B0906EC}">
      <dgm:prSet/>
      <dgm:spPr/>
      <dgm:t>
        <a:bodyPr/>
        <a:lstStyle/>
        <a:p>
          <a:endParaRPr lang="en-US"/>
        </a:p>
      </dgm:t>
    </dgm:pt>
    <dgm:pt modelId="{D0EEA403-95A7-4DBC-A3F9-A814A1C8B2A0}" type="sibTrans" cxnId="{C8C53C0E-AB07-4437-9F23-8C803B0906EC}">
      <dgm:prSet/>
      <dgm:spPr/>
      <dgm:t>
        <a:bodyPr/>
        <a:lstStyle/>
        <a:p>
          <a:endParaRPr lang="en-US"/>
        </a:p>
      </dgm:t>
    </dgm:pt>
    <dgm:pt modelId="{B44EC6A7-CBAC-41EB-BCEA-0344D255B1B7}">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sz="1800" dirty="0"/>
            <a:t>Premise</a:t>
          </a:r>
        </a:p>
      </dgm:t>
    </dgm:pt>
    <dgm:pt modelId="{3DA316DD-6BF5-42B5-8149-FAEB1A44E3B2}" type="parTrans" cxnId="{94F40ACC-6315-4686-AE43-352253887828}">
      <dgm:prSet/>
      <dgm:spPr/>
      <dgm:t>
        <a:bodyPr/>
        <a:lstStyle/>
        <a:p>
          <a:endParaRPr lang="en-US"/>
        </a:p>
      </dgm:t>
    </dgm:pt>
    <dgm:pt modelId="{8C1A75A0-4198-44C4-9AE5-45BDB37275E2}" type="sibTrans" cxnId="{94F40ACC-6315-4686-AE43-352253887828}">
      <dgm:prSet/>
      <dgm:spPr/>
      <dgm:t>
        <a:bodyPr/>
        <a:lstStyle/>
        <a:p>
          <a:endParaRPr lang="en-US"/>
        </a:p>
      </dgm:t>
    </dgm:pt>
    <dgm:pt modelId="{60DE7D90-9BA0-4468-BED0-DC77048E2BE0}">
      <dgm:prSet phldrT="[Text]" phldr="1"/>
      <dgm:spPr/>
      <dgm:t>
        <a:bodyPr/>
        <a:lstStyle/>
        <a:p>
          <a:endParaRPr lang="en-US"/>
        </a:p>
      </dgm:t>
    </dgm:pt>
    <dgm:pt modelId="{CC42510C-9C96-4D85-945C-ABA186D34E70}" type="parTrans" cxnId="{116A3D31-B1C8-4899-82AF-EA6F7218AC24}">
      <dgm:prSet/>
      <dgm:spPr/>
      <dgm:t>
        <a:bodyPr/>
        <a:lstStyle/>
        <a:p>
          <a:endParaRPr lang="en-US"/>
        </a:p>
      </dgm:t>
    </dgm:pt>
    <dgm:pt modelId="{40CFB1EB-B636-4877-B0A4-DC43A02C781C}" type="sibTrans" cxnId="{116A3D31-B1C8-4899-82AF-EA6F7218AC24}">
      <dgm:prSet/>
      <dgm:spPr/>
      <dgm:t>
        <a:bodyPr/>
        <a:lstStyle/>
        <a:p>
          <a:endParaRPr lang="en-US"/>
        </a:p>
      </dgm:t>
    </dgm:pt>
    <dgm:pt modelId="{B7525676-A83C-4CDC-944C-9B4977B455B7}">
      <dgm:prSet phldrT="[Text]" phldr="1"/>
      <dgm:spPr/>
      <dgm:t>
        <a:bodyPr/>
        <a:lstStyle/>
        <a:p>
          <a:endParaRPr lang="en-US" dirty="0"/>
        </a:p>
      </dgm:t>
    </dgm:pt>
    <dgm:pt modelId="{2610A988-48F9-4F77-BF63-AB84F81A8E51}" type="parTrans" cxnId="{BADAF530-3CE5-4EFE-8C36-64AF6A5CA5DF}">
      <dgm:prSet/>
      <dgm:spPr/>
      <dgm:t>
        <a:bodyPr/>
        <a:lstStyle/>
        <a:p>
          <a:endParaRPr lang="en-US"/>
        </a:p>
      </dgm:t>
    </dgm:pt>
    <dgm:pt modelId="{1DBDDFC5-9E43-456D-87AF-24A3DCB6E2F5}" type="sibTrans" cxnId="{BADAF530-3CE5-4EFE-8C36-64AF6A5CA5DF}">
      <dgm:prSet/>
      <dgm:spPr/>
      <dgm:t>
        <a:bodyPr/>
        <a:lstStyle/>
        <a:p>
          <a:endParaRPr lang="en-US"/>
        </a:p>
      </dgm:t>
    </dgm:pt>
    <dgm:pt modelId="{DE024AD6-1EBC-4243-BEB0-B6F29F97233D}" type="pres">
      <dgm:prSet presAssocID="{7C80DE8B-DAB0-421F-9096-24CD042BE003}" presName="Name0" presStyleCnt="0">
        <dgm:presLayoutVars>
          <dgm:chMax/>
          <dgm:chPref val="3"/>
          <dgm:dir/>
          <dgm:animOne val="branch"/>
          <dgm:animLvl val="lvl"/>
        </dgm:presLayoutVars>
      </dgm:prSet>
      <dgm:spPr/>
    </dgm:pt>
    <dgm:pt modelId="{6B8F7447-28AF-4120-A37B-CD3E105CB011}" type="pres">
      <dgm:prSet presAssocID="{CA048B9F-B02C-45F0-B1FF-49E5714EA03B}" presName="composite" presStyleCnt="0"/>
      <dgm:spPr/>
    </dgm:pt>
    <dgm:pt modelId="{B8A7B766-6FFA-456D-BF96-D466ABCDBBE3}" type="pres">
      <dgm:prSet presAssocID="{CA048B9F-B02C-45F0-B1FF-49E5714EA03B}" presName="FirstChild" presStyleLbl="revTx" presStyleIdx="0" presStyleCnt="6">
        <dgm:presLayoutVars>
          <dgm:chMax val="0"/>
          <dgm:chPref val="0"/>
          <dgm:bulletEnabled val="1"/>
        </dgm:presLayoutVars>
      </dgm:prSet>
      <dgm:spPr/>
    </dgm:pt>
    <dgm:pt modelId="{DA7EA7A9-59A9-4C75-ADE7-0CC26BB55310}" type="pres">
      <dgm:prSet presAssocID="{CA048B9F-B02C-45F0-B1FF-49E5714EA03B}" presName="Parent" presStyleLbl="alignNode1" presStyleIdx="0" presStyleCnt="3">
        <dgm:presLayoutVars>
          <dgm:chMax val="3"/>
          <dgm:chPref val="3"/>
          <dgm:bulletEnabled val="1"/>
        </dgm:presLayoutVars>
      </dgm:prSet>
      <dgm:spPr/>
    </dgm:pt>
    <dgm:pt modelId="{D242C309-744F-400C-9FA5-880B36E1F515}" type="pres">
      <dgm:prSet presAssocID="{CA048B9F-B02C-45F0-B1FF-49E5714EA03B}" presName="Accent" presStyleLbl="parChTrans1D1" presStyleIdx="0" presStyleCnt="3"/>
      <dgm:spPr/>
    </dgm:pt>
    <dgm:pt modelId="{1097324B-BCC8-4D26-9653-888E0326056B}" type="pres">
      <dgm:prSet presAssocID="{CA048B9F-B02C-45F0-B1FF-49E5714EA03B}" presName="Child" presStyleLbl="revTx" presStyleIdx="1" presStyleCnt="6" custScaleY="134680">
        <dgm:presLayoutVars>
          <dgm:chMax val="0"/>
          <dgm:chPref val="0"/>
          <dgm:bulletEnabled val="1"/>
        </dgm:presLayoutVars>
      </dgm:prSet>
      <dgm:spPr/>
    </dgm:pt>
    <dgm:pt modelId="{91A083E1-8386-4792-A6F8-4C03E990755F}" type="pres">
      <dgm:prSet presAssocID="{0B7EC4F9-31FA-43B0-8343-748560C0D29E}" presName="sibTrans" presStyleCnt="0"/>
      <dgm:spPr/>
    </dgm:pt>
    <dgm:pt modelId="{EBCD75DF-F8C3-4061-880B-4AA65C89041D}" type="pres">
      <dgm:prSet presAssocID="{E50EE038-E0AC-4BBC-8F03-279583C0CE61}" presName="composite" presStyleCnt="0"/>
      <dgm:spPr/>
    </dgm:pt>
    <dgm:pt modelId="{8503152E-B174-4CC8-8463-76D8CE63866D}" type="pres">
      <dgm:prSet presAssocID="{E50EE038-E0AC-4BBC-8F03-279583C0CE61}" presName="FirstChild" presStyleLbl="revTx" presStyleIdx="2" presStyleCnt="6">
        <dgm:presLayoutVars>
          <dgm:chMax val="0"/>
          <dgm:chPref val="0"/>
          <dgm:bulletEnabled val="1"/>
        </dgm:presLayoutVars>
      </dgm:prSet>
      <dgm:spPr/>
    </dgm:pt>
    <dgm:pt modelId="{48A7AE7F-1CDA-4ACC-9922-251D3388B658}" type="pres">
      <dgm:prSet presAssocID="{E50EE038-E0AC-4BBC-8F03-279583C0CE61}" presName="Parent" presStyleLbl="alignNode1" presStyleIdx="1" presStyleCnt="3">
        <dgm:presLayoutVars>
          <dgm:chMax val="3"/>
          <dgm:chPref val="3"/>
          <dgm:bulletEnabled val="1"/>
        </dgm:presLayoutVars>
      </dgm:prSet>
      <dgm:spPr/>
    </dgm:pt>
    <dgm:pt modelId="{E9DB9922-16E0-42A6-98CC-CE342EF22978}" type="pres">
      <dgm:prSet presAssocID="{E50EE038-E0AC-4BBC-8F03-279583C0CE61}" presName="Accent" presStyleLbl="parChTrans1D1" presStyleIdx="1" presStyleCnt="3"/>
      <dgm:spPr/>
    </dgm:pt>
    <dgm:pt modelId="{0582852E-FE9F-4791-93D0-FFF0507A7527}" type="pres">
      <dgm:prSet presAssocID="{E50EE038-E0AC-4BBC-8F03-279583C0CE61}" presName="Child" presStyleLbl="revTx" presStyleIdx="3" presStyleCnt="6" custScaleY="136377">
        <dgm:presLayoutVars>
          <dgm:chMax val="0"/>
          <dgm:chPref val="0"/>
          <dgm:bulletEnabled val="1"/>
        </dgm:presLayoutVars>
      </dgm:prSet>
      <dgm:spPr/>
    </dgm:pt>
    <dgm:pt modelId="{D7682C78-8B38-41E1-B2E6-65DF7CD01597}" type="pres">
      <dgm:prSet presAssocID="{A719773D-DDFD-4E8C-84E4-C26F46CCFDB8}" presName="sibTrans" presStyleCnt="0"/>
      <dgm:spPr/>
    </dgm:pt>
    <dgm:pt modelId="{4E5D4C8A-7AEE-47CF-982D-014A8182E044}" type="pres">
      <dgm:prSet presAssocID="{B44EC6A7-CBAC-41EB-BCEA-0344D255B1B7}" presName="composite" presStyleCnt="0"/>
      <dgm:spPr/>
    </dgm:pt>
    <dgm:pt modelId="{6F22E053-98C8-4BFD-B69F-8DFA5C4B78AD}" type="pres">
      <dgm:prSet presAssocID="{B44EC6A7-CBAC-41EB-BCEA-0344D255B1B7}" presName="FirstChild" presStyleLbl="revTx" presStyleIdx="4" presStyleCnt="6">
        <dgm:presLayoutVars>
          <dgm:chMax val="0"/>
          <dgm:chPref val="0"/>
          <dgm:bulletEnabled val="1"/>
        </dgm:presLayoutVars>
      </dgm:prSet>
      <dgm:spPr/>
    </dgm:pt>
    <dgm:pt modelId="{2AE39DF4-6843-4D75-95AA-C8D813B8AD59}" type="pres">
      <dgm:prSet presAssocID="{B44EC6A7-CBAC-41EB-BCEA-0344D255B1B7}" presName="Parent" presStyleLbl="alignNode1" presStyleIdx="2" presStyleCnt="3">
        <dgm:presLayoutVars>
          <dgm:chMax val="3"/>
          <dgm:chPref val="3"/>
          <dgm:bulletEnabled val="1"/>
        </dgm:presLayoutVars>
      </dgm:prSet>
      <dgm:spPr/>
    </dgm:pt>
    <dgm:pt modelId="{E2551DA0-AE0C-46BC-9E8B-4B0601CBA396}" type="pres">
      <dgm:prSet presAssocID="{B44EC6A7-CBAC-41EB-BCEA-0344D255B1B7}" presName="Accent" presStyleLbl="parChTrans1D1" presStyleIdx="2" presStyleCnt="3"/>
      <dgm:spPr/>
    </dgm:pt>
    <dgm:pt modelId="{4C86AE7C-1472-46F5-9100-F92D099BD449}" type="pres">
      <dgm:prSet presAssocID="{B44EC6A7-CBAC-41EB-BCEA-0344D255B1B7}" presName="Child" presStyleLbl="revTx" presStyleIdx="5" presStyleCnt="6">
        <dgm:presLayoutVars>
          <dgm:chMax val="0"/>
          <dgm:chPref val="0"/>
          <dgm:bulletEnabled val="1"/>
        </dgm:presLayoutVars>
      </dgm:prSet>
      <dgm:spPr/>
    </dgm:pt>
  </dgm:ptLst>
  <dgm:cxnLst>
    <dgm:cxn modelId="{EB993D05-F7A3-49CB-9C37-EEA38783857C}" type="presOf" srcId="{4351D1F3-DD66-49AC-8746-F35B406BD701}" destId="{B8A7B766-6FFA-456D-BF96-D466ABCDBBE3}" srcOrd="0" destOrd="0" presId="urn:microsoft.com/office/officeart/2011/layout/TabList"/>
    <dgm:cxn modelId="{C8C53C0E-AB07-4437-9F23-8C803B0906EC}" srcId="{E50EE038-E0AC-4BBC-8F03-279583C0CE61}" destId="{AB3AA0DD-BCF5-4AC7-B05F-31064217A7F8}" srcOrd="1" destOrd="0" parTransId="{A7C869E1-4ED5-41B9-BB80-D6F7FDF84AA8}" sibTransId="{D0EEA403-95A7-4DBC-A3F9-A814A1C8B2A0}"/>
    <dgm:cxn modelId="{1F8E8117-E2D7-4387-88AA-51754B507EF8}" type="presOf" srcId="{B7525676-A83C-4CDC-944C-9B4977B455B7}" destId="{4C86AE7C-1472-46F5-9100-F92D099BD449}" srcOrd="0" destOrd="0" presId="urn:microsoft.com/office/officeart/2011/layout/TabList"/>
    <dgm:cxn modelId="{1B9EF622-E78B-4718-B0B3-ACA5883DDB14}" type="presOf" srcId="{7C80DE8B-DAB0-421F-9096-24CD042BE003}" destId="{DE024AD6-1EBC-4243-BEB0-B6F29F97233D}" srcOrd="0" destOrd="0" presId="urn:microsoft.com/office/officeart/2011/layout/TabList"/>
    <dgm:cxn modelId="{B295852A-3DC5-4E96-B408-D5E2398D017B}" type="presOf" srcId="{B44EC6A7-CBAC-41EB-BCEA-0344D255B1B7}" destId="{2AE39DF4-6843-4D75-95AA-C8D813B8AD59}" srcOrd="0" destOrd="0" presId="urn:microsoft.com/office/officeart/2011/layout/TabList"/>
    <dgm:cxn modelId="{BADAF530-3CE5-4EFE-8C36-64AF6A5CA5DF}" srcId="{B44EC6A7-CBAC-41EB-BCEA-0344D255B1B7}" destId="{B7525676-A83C-4CDC-944C-9B4977B455B7}" srcOrd="1" destOrd="0" parTransId="{2610A988-48F9-4F77-BF63-AB84F81A8E51}" sibTransId="{1DBDDFC5-9E43-456D-87AF-24A3DCB6E2F5}"/>
    <dgm:cxn modelId="{116A3D31-B1C8-4899-82AF-EA6F7218AC24}" srcId="{B44EC6A7-CBAC-41EB-BCEA-0344D255B1B7}" destId="{60DE7D90-9BA0-4468-BED0-DC77048E2BE0}" srcOrd="0" destOrd="0" parTransId="{CC42510C-9C96-4D85-945C-ABA186D34E70}" sibTransId="{40CFB1EB-B636-4877-B0A4-DC43A02C781C}"/>
    <dgm:cxn modelId="{1F734766-C303-4770-A440-553F29A5BE23}" type="presOf" srcId="{CA048B9F-B02C-45F0-B1FF-49E5714EA03B}" destId="{DA7EA7A9-59A9-4C75-ADE7-0CC26BB55310}" srcOrd="0" destOrd="0" presId="urn:microsoft.com/office/officeart/2011/layout/TabList"/>
    <dgm:cxn modelId="{8F83E347-9E69-4847-A67B-2760E6B2006D}" srcId="{CA048B9F-B02C-45F0-B1FF-49E5714EA03B}" destId="{27B6BDD9-91E8-4FD9-825F-536C5DEF297A}" srcOrd="1" destOrd="0" parTransId="{345A4710-33E8-478F-83EF-91D97A968853}" sibTransId="{2492849E-FAF1-40BD-8069-4DC4BF8B5025}"/>
    <dgm:cxn modelId="{AECC0448-855A-40E7-8782-F9E3D997DB4C}" type="presOf" srcId="{60DE7D90-9BA0-4468-BED0-DC77048E2BE0}" destId="{6F22E053-98C8-4BFD-B69F-8DFA5C4B78AD}" srcOrd="0" destOrd="0" presId="urn:microsoft.com/office/officeart/2011/layout/TabList"/>
    <dgm:cxn modelId="{8A4AF551-769E-431D-AC79-6C27D1DA87A4}" type="presOf" srcId="{E50EE038-E0AC-4BBC-8F03-279583C0CE61}" destId="{48A7AE7F-1CDA-4ACC-9922-251D3388B658}" srcOrd="0" destOrd="0" presId="urn:microsoft.com/office/officeart/2011/layout/TabList"/>
    <dgm:cxn modelId="{75C4307E-2CAB-4E63-9C7B-F67413154DEB}" srcId="{E50EE038-E0AC-4BBC-8F03-279583C0CE61}" destId="{1DFA262D-6E0A-4328-8C07-9F98B60F4743}" srcOrd="0" destOrd="0" parTransId="{35240F88-3DAC-4515-A4A2-5D4D0BF47D2C}" sibTransId="{FB84C9E8-23A5-459B-AFA1-E9FC91E469DF}"/>
    <dgm:cxn modelId="{BFCAF17E-6465-4193-B2E9-2B32B1B601BC}" type="presOf" srcId="{1DFA262D-6E0A-4328-8C07-9F98B60F4743}" destId="{8503152E-B174-4CC8-8463-76D8CE63866D}" srcOrd="0" destOrd="0" presId="urn:microsoft.com/office/officeart/2011/layout/TabList"/>
    <dgm:cxn modelId="{42D75695-D5FF-40E3-9107-F7C6C9A3E726}" type="presOf" srcId="{AB3AA0DD-BCF5-4AC7-B05F-31064217A7F8}" destId="{0582852E-FE9F-4791-93D0-FFF0507A7527}" srcOrd="0" destOrd="0" presId="urn:microsoft.com/office/officeart/2011/layout/TabList"/>
    <dgm:cxn modelId="{E824DCB2-D5E3-421C-BFDF-6C73AE709933}" srcId="{7C80DE8B-DAB0-421F-9096-24CD042BE003}" destId="{CA048B9F-B02C-45F0-B1FF-49E5714EA03B}" srcOrd="0" destOrd="0" parTransId="{19C66416-24AE-4D21-BF7C-F135754EC1F8}" sibTransId="{0B7EC4F9-31FA-43B0-8343-748560C0D29E}"/>
    <dgm:cxn modelId="{A4BA1DC6-EEE7-4298-8F3A-84C10CB04DEF}" srcId="{CA048B9F-B02C-45F0-B1FF-49E5714EA03B}" destId="{4351D1F3-DD66-49AC-8746-F35B406BD701}" srcOrd="0" destOrd="0" parTransId="{510C3389-6658-47EC-A044-12E59F6D72D5}" sibTransId="{87622326-76C7-4FE3-804A-C7CEECD66F99}"/>
    <dgm:cxn modelId="{682BFECA-9B01-4C35-8C41-D2F3AF908F60}" type="presOf" srcId="{27B6BDD9-91E8-4FD9-825F-536C5DEF297A}" destId="{1097324B-BCC8-4D26-9653-888E0326056B}" srcOrd="0" destOrd="0" presId="urn:microsoft.com/office/officeart/2011/layout/TabList"/>
    <dgm:cxn modelId="{94F40ACC-6315-4686-AE43-352253887828}" srcId="{7C80DE8B-DAB0-421F-9096-24CD042BE003}" destId="{B44EC6A7-CBAC-41EB-BCEA-0344D255B1B7}" srcOrd="2" destOrd="0" parTransId="{3DA316DD-6BF5-42B5-8149-FAEB1A44E3B2}" sibTransId="{8C1A75A0-4198-44C4-9AE5-45BDB37275E2}"/>
    <dgm:cxn modelId="{7250EDF8-6B14-4FCF-BCB9-FFDFE5F4DF84}" srcId="{7C80DE8B-DAB0-421F-9096-24CD042BE003}" destId="{E50EE038-E0AC-4BBC-8F03-279583C0CE61}" srcOrd="1" destOrd="0" parTransId="{4B50BEF2-DD24-4EE2-8093-9488D83A1075}" sibTransId="{A719773D-DDFD-4E8C-84E4-C26F46CCFDB8}"/>
    <dgm:cxn modelId="{4A787E28-74CF-46BE-AC74-53A3D3A21AC2}" type="presParOf" srcId="{DE024AD6-1EBC-4243-BEB0-B6F29F97233D}" destId="{6B8F7447-28AF-4120-A37B-CD3E105CB011}" srcOrd="0" destOrd="0" presId="urn:microsoft.com/office/officeart/2011/layout/TabList"/>
    <dgm:cxn modelId="{9661A89C-FC25-4F25-AC46-145637C30D1F}" type="presParOf" srcId="{6B8F7447-28AF-4120-A37B-CD3E105CB011}" destId="{B8A7B766-6FFA-456D-BF96-D466ABCDBBE3}" srcOrd="0" destOrd="0" presId="urn:microsoft.com/office/officeart/2011/layout/TabList"/>
    <dgm:cxn modelId="{AB7EF102-E5C2-468F-B57B-CC75B4EEB264}" type="presParOf" srcId="{6B8F7447-28AF-4120-A37B-CD3E105CB011}" destId="{DA7EA7A9-59A9-4C75-ADE7-0CC26BB55310}" srcOrd="1" destOrd="0" presId="urn:microsoft.com/office/officeart/2011/layout/TabList"/>
    <dgm:cxn modelId="{EBACD870-8B39-46B9-9CC3-ED5858FB2610}" type="presParOf" srcId="{6B8F7447-28AF-4120-A37B-CD3E105CB011}" destId="{D242C309-744F-400C-9FA5-880B36E1F515}" srcOrd="2" destOrd="0" presId="urn:microsoft.com/office/officeart/2011/layout/TabList"/>
    <dgm:cxn modelId="{87C103FC-3201-4DF1-ACDA-FC6E87462ABA}" type="presParOf" srcId="{DE024AD6-1EBC-4243-BEB0-B6F29F97233D}" destId="{1097324B-BCC8-4D26-9653-888E0326056B}" srcOrd="1" destOrd="0" presId="urn:microsoft.com/office/officeart/2011/layout/TabList"/>
    <dgm:cxn modelId="{9FAE7BA1-FC2E-41F9-99C0-334B8680DB87}" type="presParOf" srcId="{DE024AD6-1EBC-4243-BEB0-B6F29F97233D}" destId="{91A083E1-8386-4792-A6F8-4C03E990755F}" srcOrd="2" destOrd="0" presId="urn:microsoft.com/office/officeart/2011/layout/TabList"/>
    <dgm:cxn modelId="{2BC1ABD2-1795-4640-9E35-0B654CD027B7}" type="presParOf" srcId="{DE024AD6-1EBC-4243-BEB0-B6F29F97233D}" destId="{EBCD75DF-F8C3-4061-880B-4AA65C89041D}" srcOrd="3" destOrd="0" presId="urn:microsoft.com/office/officeart/2011/layout/TabList"/>
    <dgm:cxn modelId="{CECF0E0B-84EA-4531-B823-1AF407180360}" type="presParOf" srcId="{EBCD75DF-F8C3-4061-880B-4AA65C89041D}" destId="{8503152E-B174-4CC8-8463-76D8CE63866D}" srcOrd="0" destOrd="0" presId="urn:microsoft.com/office/officeart/2011/layout/TabList"/>
    <dgm:cxn modelId="{6DF9C3D3-D9E1-4FD1-8BED-7438AA9D8E65}" type="presParOf" srcId="{EBCD75DF-F8C3-4061-880B-4AA65C89041D}" destId="{48A7AE7F-1CDA-4ACC-9922-251D3388B658}" srcOrd="1" destOrd="0" presId="urn:microsoft.com/office/officeart/2011/layout/TabList"/>
    <dgm:cxn modelId="{33E34B80-E84F-48C8-B1D8-E66C8685BD42}" type="presParOf" srcId="{EBCD75DF-F8C3-4061-880B-4AA65C89041D}" destId="{E9DB9922-16E0-42A6-98CC-CE342EF22978}" srcOrd="2" destOrd="0" presId="urn:microsoft.com/office/officeart/2011/layout/TabList"/>
    <dgm:cxn modelId="{912B3E33-791D-4EBA-85BB-A172537DDE17}" type="presParOf" srcId="{DE024AD6-1EBC-4243-BEB0-B6F29F97233D}" destId="{0582852E-FE9F-4791-93D0-FFF0507A7527}" srcOrd="4" destOrd="0" presId="urn:microsoft.com/office/officeart/2011/layout/TabList"/>
    <dgm:cxn modelId="{F0E1F176-E7C3-4940-A3ED-BAB4E4ACA16B}" type="presParOf" srcId="{DE024AD6-1EBC-4243-BEB0-B6F29F97233D}" destId="{D7682C78-8B38-41E1-B2E6-65DF7CD01597}" srcOrd="5" destOrd="0" presId="urn:microsoft.com/office/officeart/2011/layout/TabList"/>
    <dgm:cxn modelId="{CED0B2AF-F7CE-4418-B943-ABF24E1EDDB7}" type="presParOf" srcId="{DE024AD6-1EBC-4243-BEB0-B6F29F97233D}" destId="{4E5D4C8A-7AEE-47CF-982D-014A8182E044}" srcOrd="6" destOrd="0" presId="urn:microsoft.com/office/officeart/2011/layout/TabList"/>
    <dgm:cxn modelId="{4D3EDC33-69E4-4A15-82E9-4139C930E535}" type="presParOf" srcId="{4E5D4C8A-7AEE-47CF-982D-014A8182E044}" destId="{6F22E053-98C8-4BFD-B69F-8DFA5C4B78AD}" srcOrd="0" destOrd="0" presId="urn:microsoft.com/office/officeart/2011/layout/TabList"/>
    <dgm:cxn modelId="{DDA6878A-C565-4DCF-90CD-279F054CB56F}" type="presParOf" srcId="{4E5D4C8A-7AEE-47CF-982D-014A8182E044}" destId="{2AE39DF4-6843-4D75-95AA-C8D813B8AD59}" srcOrd="1" destOrd="0" presId="urn:microsoft.com/office/officeart/2011/layout/TabList"/>
    <dgm:cxn modelId="{338B6257-94FF-4B96-95D2-E68699C8410B}" type="presParOf" srcId="{4E5D4C8A-7AEE-47CF-982D-014A8182E044}" destId="{E2551DA0-AE0C-46BC-9E8B-4B0601CBA396}" srcOrd="2" destOrd="0" presId="urn:microsoft.com/office/officeart/2011/layout/TabList"/>
    <dgm:cxn modelId="{F07DBDB5-0AA4-4477-8036-3C3900D469B0}" type="presParOf" srcId="{DE024AD6-1EBC-4243-BEB0-B6F29F97233D}" destId="{4C86AE7C-1472-46F5-9100-F92D099BD449}" srcOrd="7"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7ADAEF-D2D6-44C4-8CD3-BD11F1FF669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CB9DBE3-E76E-47E7-9D01-B91E524ADF5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a:t>Project Title</a:t>
          </a:r>
        </a:p>
      </dgm:t>
    </dgm:pt>
    <dgm:pt modelId="{035BC8EC-308C-4008-95A4-27C0AB1A22F0}" type="parTrans" cxnId="{3804427A-02C1-43CD-AE2B-856B148A1BE1}">
      <dgm:prSet/>
      <dgm:spPr/>
      <dgm:t>
        <a:bodyPr/>
        <a:lstStyle/>
        <a:p>
          <a:endParaRPr lang="en-US"/>
        </a:p>
      </dgm:t>
    </dgm:pt>
    <dgm:pt modelId="{B7B9780D-A846-41C9-86B6-EF1822082D6D}" type="sibTrans" cxnId="{3804427A-02C1-43CD-AE2B-856B148A1BE1}">
      <dgm:prSet/>
      <dgm:spPr/>
      <dgm:t>
        <a:bodyPr/>
        <a:lstStyle/>
        <a:p>
          <a:endParaRPr lang="en-US"/>
        </a:p>
      </dgm:t>
    </dgm:pt>
    <dgm:pt modelId="{8A9B170C-C6B8-49D3-AC18-D44BA79D8332}">
      <dgm:prSet phldrT="[Text]" custT="1"/>
      <dgm:spPr/>
      <dgm:t>
        <a:bodyPr/>
        <a:lstStyle/>
        <a:p>
          <a:r>
            <a:rPr lang="en-US" sz="900" dirty="0"/>
            <a:t>786B Mullis Annette</a:t>
          </a:r>
        </a:p>
      </dgm:t>
    </dgm:pt>
    <dgm:pt modelId="{39114811-7780-4B48-924E-D77993F3F967}" type="parTrans" cxnId="{00715C0F-DB0A-4F97-B22B-3BC587A86B1E}">
      <dgm:prSet/>
      <dgm:spPr/>
      <dgm:t>
        <a:bodyPr/>
        <a:lstStyle/>
        <a:p>
          <a:endParaRPr lang="en-US"/>
        </a:p>
      </dgm:t>
    </dgm:pt>
    <dgm:pt modelId="{EC7D3485-2D56-4A24-BA11-413D47F0A71F}" type="sibTrans" cxnId="{00715C0F-DB0A-4F97-B22B-3BC587A86B1E}">
      <dgm:prSet/>
      <dgm:spPr/>
      <dgm:t>
        <a:bodyPr/>
        <a:lstStyle/>
        <a:p>
          <a:endParaRPr lang="en-US"/>
        </a:p>
      </dgm:t>
    </dgm:pt>
    <dgm:pt modelId="{6BC3A0AF-C769-481C-9934-A91CD7B67282}">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dgm:spPr>
      <dgm:t>
        <a:bodyPr/>
        <a:lstStyle/>
        <a:p>
          <a:r>
            <a:rPr lang="en-US" sz="1800" dirty="0"/>
            <a:t>Start Date</a:t>
          </a:r>
        </a:p>
      </dgm:t>
    </dgm:pt>
    <dgm:pt modelId="{936F9293-84BA-4EE8-A9EB-84EF451697DE}" type="parTrans" cxnId="{1C2637A6-D489-4F02-8601-ED87EADB54EC}">
      <dgm:prSet/>
      <dgm:spPr/>
      <dgm:t>
        <a:bodyPr/>
        <a:lstStyle/>
        <a:p>
          <a:endParaRPr lang="en-US"/>
        </a:p>
      </dgm:t>
    </dgm:pt>
    <dgm:pt modelId="{B88868DD-7D71-4E97-B982-088DD70E3A17}" type="sibTrans" cxnId="{1C2637A6-D489-4F02-8601-ED87EADB54EC}">
      <dgm:prSet/>
      <dgm:spPr/>
      <dgm:t>
        <a:bodyPr/>
        <a:lstStyle/>
        <a:p>
          <a:endParaRPr lang="en-US"/>
        </a:p>
      </dgm:t>
    </dgm:pt>
    <dgm:pt modelId="{FC06BB8D-0284-41DA-B154-207203195E77}">
      <dgm:prSet phldrT="[Text]"/>
      <dgm:spPr/>
      <dgm:t>
        <a:bodyPr/>
        <a:lstStyle/>
        <a:p>
          <a:r>
            <a:rPr lang="en-US" dirty="0"/>
            <a:t>Mon 3/1/2021</a:t>
          </a:r>
          <a:br>
            <a:rPr lang="en-US" dirty="0"/>
          </a:br>
          <a:endParaRPr lang="en-US" dirty="0"/>
        </a:p>
      </dgm:t>
    </dgm:pt>
    <dgm:pt modelId="{696CE4B2-A66A-4038-B9BA-A4B64E2E0F14}" type="parTrans" cxnId="{245EB517-9569-4421-9635-6C29555344FC}">
      <dgm:prSet/>
      <dgm:spPr/>
      <dgm:t>
        <a:bodyPr/>
        <a:lstStyle/>
        <a:p>
          <a:endParaRPr lang="en-US"/>
        </a:p>
      </dgm:t>
    </dgm:pt>
    <dgm:pt modelId="{C1716DED-2C23-426B-AC9E-6B4B9506333D}" type="sibTrans" cxnId="{245EB517-9569-4421-9635-6C29555344FC}">
      <dgm:prSet/>
      <dgm:spPr/>
      <dgm:t>
        <a:bodyPr/>
        <a:lstStyle/>
        <a:p>
          <a:endParaRPr lang="en-US"/>
        </a:p>
      </dgm:t>
    </dgm:pt>
    <dgm:pt modelId="{C1F00E5C-A61F-484B-9A58-8DB6B7EFE4A4}">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sz="1800" dirty="0"/>
            <a:t>End</a:t>
          </a:r>
          <a:r>
            <a:rPr lang="en-US" sz="1800" baseline="0" dirty="0"/>
            <a:t> Date</a:t>
          </a:r>
          <a:endParaRPr lang="en-US" sz="1800" dirty="0"/>
        </a:p>
      </dgm:t>
    </dgm:pt>
    <dgm:pt modelId="{D059785B-0D7A-4320-9347-419DF89FA30F}" type="parTrans" cxnId="{4F6924F8-C254-4356-BE7A-41DF2BEC4FB7}">
      <dgm:prSet/>
      <dgm:spPr/>
      <dgm:t>
        <a:bodyPr/>
        <a:lstStyle/>
        <a:p>
          <a:endParaRPr lang="en-US"/>
        </a:p>
      </dgm:t>
    </dgm:pt>
    <dgm:pt modelId="{56A42D66-DA80-4121-AD0E-C1DBACF7558C}" type="sibTrans" cxnId="{4F6924F8-C254-4356-BE7A-41DF2BEC4FB7}">
      <dgm:prSet/>
      <dgm:spPr/>
      <dgm:t>
        <a:bodyPr/>
        <a:lstStyle/>
        <a:p>
          <a:endParaRPr lang="en-US"/>
        </a:p>
      </dgm:t>
    </dgm:pt>
    <dgm:pt modelId="{62CBE74B-E386-4CB6-9A0C-534494B8E24C}">
      <dgm:prSet phldrT="[Text]"/>
      <dgm:spPr/>
      <dgm:t>
        <a:bodyPr/>
        <a:lstStyle/>
        <a:p>
          <a:r>
            <a:rPr lang="en-US" dirty="0"/>
            <a:t>Mon 7/26/2021</a:t>
          </a:r>
        </a:p>
      </dgm:t>
    </dgm:pt>
    <dgm:pt modelId="{2D0DCF05-2B70-498F-A742-D8AF9F0283A0}" type="parTrans" cxnId="{D1DC2436-649B-456C-B3C9-15E07C7ACEAA}">
      <dgm:prSet/>
      <dgm:spPr/>
      <dgm:t>
        <a:bodyPr/>
        <a:lstStyle/>
        <a:p>
          <a:endParaRPr lang="en-US"/>
        </a:p>
      </dgm:t>
    </dgm:pt>
    <dgm:pt modelId="{30C788D9-F7A6-4446-8C1B-9918271E52F6}" type="sibTrans" cxnId="{D1DC2436-649B-456C-B3C9-15E07C7ACEAA}">
      <dgm:prSet/>
      <dgm:spPr/>
      <dgm:t>
        <a:bodyPr/>
        <a:lstStyle/>
        <a:p>
          <a:endParaRPr lang="en-US"/>
        </a:p>
      </dgm:t>
    </dgm:pt>
    <dgm:pt modelId="{30F55986-A3C7-4A6C-859A-42103A4DDB2D}" type="pres">
      <dgm:prSet presAssocID="{567ADAEF-D2D6-44C4-8CD3-BD11F1FF6696}" presName="linearFlow" presStyleCnt="0">
        <dgm:presLayoutVars>
          <dgm:dir/>
          <dgm:animLvl val="lvl"/>
          <dgm:resizeHandles val="exact"/>
        </dgm:presLayoutVars>
      </dgm:prSet>
      <dgm:spPr/>
    </dgm:pt>
    <dgm:pt modelId="{7CE25818-BED8-4CEE-B3A2-14483AEC6C9A}" type="pres">
      <dgm:prSet presAssocID="{4CB9DBE3-E76E-47E7-9D01-B91E524ADF5F}" presName="composite" presStyleCnt="0"/>
      <dgm:spPr/>
    </dgm:pt>
    <dgm:pt modelId="{038D7AEB-8B4F-4BDD-8670-AB12F2DB5B9B}" type="pres">
      <dgm:prSet presAssocID="{4CB9DBE3-E76E-47E7-9D01-B91E524ADF5F}" presName="parTx" presStyleLbl="node1" presStyleIdx="0" presStyleCnt="3">
        <dgm:presLayoutVars>
          <dgm:chMax val="0"/>
          <dgm:chPref val="0"/>
          <dgm:bulletEnabled val="1"/>
        </dgm:presLayoutVars>
      </dgm:prSet>
      <dgm:spPr/>
    </dgm:pt>
    <dgm:pt modelId="{66658C17-807D-4B9B-A170-338944EAE1F7}" type="pres">
      <dgm:prSet presAssocID="{4CB9DBE3-E76E-47E7-9D01-B91E524ADF5F}" presName="parSh" presStyleLbl="node1" presStyleIdx="0" presStyleCnt="3"/>
      <dgm:spPr/>
    </dgm:pt>
    <dgm:pt modelId="{573C2690-4644-4D1A-88F6-E78B579C93F2}" type="pres">
      <dgm:prSet presAssocID="{4CB9DBE3-E76E-47E7-9D01-B91E524ADF5F}" presName="desTx" presStyleLbl="fgAcc1" presStyleIdx="0" presStyleCnt="3">
        <dgm:presLayoutVars>
          <dgm:bulletEnabled val="1"/>
        </dgm:presLayoutVars>
      </dgm:prSet>
      <dgm:spPr/>
    </dgm:pt>
    <dgm:pt modelId="{008725BF-70B7-456C-BFC2-4C1229230393}" type="pres">
      <dgm:prSet presAssocID="{B7B9780D-A846-41C9-86B6-EF1822082D6D}" presName="sibTrans" presStyleLbl="sibTrans2D1" presStyleIdx="0" presStyleCnt="2"/>
      <dgm:spPr/>
    </dgm:pt>
    <dgm:pt modelId="{6276B278-1A9F-411E-BBD5-76827810BE35}" type="pres">
      <dgm:prSet presAssocID="{B7B9780D-A846-41C9-86B6-EF1822082D6D}" presName="connTx" presStyleLbl="sibTrans2D1" presStyleIdx="0" presStyleCnt="2"/>
      <dgm:spPr/>
    </dgm:pt>
    <dgm:pt modelId="{D67A35CB-5724-4105-BF69-E16A7B31AD8A}" type="pres">
      <dgm:prSet presAssocID="{6BC3A0AF-C769-481C-9934-A91CD7B67282}" presName="composite" presStyleCnt="0"/>
      <dgm:spPr/>
    </dgm:pt>
    <dgm:pt modelId="{152421CF-35CB-4825-9DCD-2FED456993CB}" type="pres">
      <dgm:prSet presAssocID="{6BC3A0AF-C769-481C-9934-A91CD7B67282}" presName="parTx" presStyleLbl="node1" presStyleIdx="0" presStyleCnt="3">
        <dgm:presLayoutVars>
          <dgm:chMax val="0"/>
          <dgm:chPref val="0"/>
          <dgm:bulletEnabled val="1"/>
        </dgm:presLayoutVars>
      </dgm:prSet>
      <dgm:spPr/>
    </dgm:pt>
    <dgm:pt modelId="{739DF831-471B-460A-88A9-AC2D4CC52211}" type="pres">
      <dgm:prSet presAssocID="{6BC3A0AF-C769-481C-9934-A91CD7B67282}" presName="parSh" presStyleLbl="node1" presStyleIdx="1" presStyleCnt="3"/>
      <dgm:spPr/>
    </dgm:pt>
    <dgm:pt modelId="{6684E5E5-015D-4219-BA90-9D92A07C0F68}" type="pres">
      <dgm:prSet presAssocID="{6BC3A0AF-C769-481C-9934-A91CD7B67282}" presName="desTx" presStyleLbl="fgAcc1" presStyleIdx="1" presStyleCnt="3">
        <dgm:presLayoutVars>
          <dgm:bulletEnabled val="1"/>
        </dgm:presLayoutVars>
      </dgm:prSet>
      <dgm:spPr/>
    </dgm:pt>
    <dgm:pt modelId="{53A431A9-27E4-4B5C-A66A-3F0B74B73FC1}" type="pres">
      <dgm:prSet presAssocID="{B88868DD-7D71-4E97-B982-088DD70E3A17}" presName="sibTrans" presStyleLbl="sibTrans2D1" presStyleIdx="1" presStyleCnt="2"/>
      <dgm:spPr/>
    </dgm:pt>
    <dgm:pt modelId="{43766EB6-C2BD-41AA-91E9-568DE16A0E26}" type="pres">
      <dgm:prSet presAssocID="{B88868DD-7D71-4E97-B982-088DD70E3A17}" presName="connTx" presStyleLbl="sibTrans2D1" presStyleIdx="1" presStyleCnt="2"/>
      <dgm:spPr/>
    </dgm:pt>
    <dgm:pt modelId="{9FBBCC1A-F05A-4821-BF25-FA2EB67FDD2C}" type="pres">
      <dgm:prSet presAssocID="{C1F00E5C-A61F-484B-9A58-8DB6B7EFE4A4}" presName="composite" presStyleCnt="0"/>
      <dgm:spPr/>
    </dgm:pt>
    <dgm:pt modelId="{CC59E684-B058-416B-B959-6448C4664C7B}" type="pres">
      <dgm:prSet presAssocID="{C1F00E5C-A61F-484B-9A58-8DB6B7EFE4A4}" presName="parTx" presStyleLbl="node1" presStyleIdx="1" presStyleCnt="3">
        <dgm:presLayoutVars>
          <dgm:chMax val="0"/>
          <dgm:chPref val="0"/>
          <dgm:bulletEnabled val="1"/>
        </dgm:presLayoutVars>
      </dgm:prSet>
      <dgm:spPr/>
    </dgm:pt>
    <dgm:pt modelId="{B8AC74DC-1850-421A-BC08-F1C0665618D9}" type="pres">
      <dgm:prSet presAssocID="{C1F00E5C-A61F-484B-9A58-8DB6B7EFE4A4}" presName="parSh" presStyleLbl="node1" presStyleIdx="2" presStyleCnt="3"/>
      <dgm:spPr/>
    </dgm:pt>
    <dgm:pt modelId="{133601F7-29D2-4EF9-BF88-49B9215AFED6}" type="pres">
      <dgm:prSet presAssocID="{C1F00E5C-A61F-484B-9A58-8DB6B7EFE4A4}" presName="desTx" presStyleLbl="fgAcc1" presStyleIdx="2" presStyleCnt="3">
        <dgm:presLayoutVars>
          <dgm:bulletEnabled val="1"/>
        </dgm:presLayoutVars>
      </dgm:prSet>
      <dgm:spPr/>
    </dgm:pt>
  </dgm:ptLst>
  <dgm:cxnLst>
    <dgm:cxn modelId="{00715C0F-DB0A-4F97-B22B-3BC587A86B1E}" srcId="{4CB9DBE3-E76E-47E7-9D01-B91E524ADF5F}" destId="{8A9B170C-C6B8-49D3-AC18-D44BA79D8332}" srcOrd="0" destOrd="0" parTransId="{39114811-7780-4B48-924E-D77993F3F967}" sibTransId="{EC7D3485-2D56-4A24-BA11-413D47F0A71F}"/>
    <dgm:cxn modelId="{245EB517-9569-4421-9635-6C29555344FC}" srcId="{6BC3A0AF-C769-481C-9934-A91CD7B67282}" destId="{FC06BB8D-0284-41DA-B154-207203195E77}" srcOrd="0" destOrd="0" parTransId="{696CE4B2-A66A-4038-B9BA-A4B64E2E0F14}" sibTransId="{C1716DED-2C23-426B-AC9E-6B4B9506333D}"/>
    <dgm:cxn modelId="{DBE7F117-DDCF-4A6C-84E4-8E4B4C1FAFAD}" type="presOf" srcId="{62CBE74B-E386-4CB6-9A0C-534494B8E24C}" destId="{133601F7-29D2-4EF9-BF88-49B9215AFED6}" srcOrd="0" destOrd="0" presId="urn:microsoft.com/office/officeart/2005/8/layout/process3"/>
    <dgm:cxn modelId="{E577B91C-058E-4E8A-9E13-C1DC627674D4}" type="presOf" srcId="{C1F00E5C-A61F-484B-9A58-8DB6B7EFE4A4}" destId="{B8AC74DC-1850-421A-BC08-F1C0665618D9}" srcOrd="1" destOrd="0" presId="urn:microsoft.com/office/officeart/2005/8/layout/process3"/>
    <dgm:cxn modelId="{DEC6E830-8180-4E33-AD6E-F0F04AE5329F}" type="presOf" srcId="{B7B9780D-A846-41C9-86B6-EF1822082D6D}" destId="{008725BF-70B7-456C-BFC2-4C1229230393}" srcOrd="0" destOrd="0" presId="urn:microsoft.com/office/officeart/2005/8/layout/process3"/>
    <dgm:cxn modelId="{D1DC2436-649B-456C-B3C9-15E07C7ACEAA}" srcId="{C1F00E5C-A61F-484B-9A58-8DB6B7EFE4A4}" destId="{62CBE74B-E386-4CB6-9A0C-534494B8E24C}" srcOrd="0" destOrd="0" parTransId="{2D0DCF05-2B70-498F-A742-D8AF9F0283A0}" sibTransId="{30C788D9-F7A6-4446-8C1B-9918271E52F6}"/>
    <dgm:cxn modelId="{6DD4503C-E43E-4D57-A772-441F93C6B793}" type="presOf" srcId="{6BC3A0AF-C769-481C-9934-A91CD7B67282}" destId="{152421CF-35CB-4825-9DCD-2FED456993CB}" srcOrd="0" destOrd="0" presId="urn:microsoft.com/office/officeart/2005/8/layout/process3"/>
    <dgm:cxn modelId="{34132668-12C0-4BBA-AB63-94B7E7E792ED}" type="presOf" srcId="{6BC3A0AF-C769-481C-9934-A91CD7B67282}" destId="{739DF831-471B-460A-88A9-AC2D4CC52211}" srcOrd="1" destOrd="0" presId="urn:microsoft.com/office/officeart/2005/8/layout/process3"/>
    <dgm:cxn modelId="{254C135A-5648-4947-AD13-F95D2BA18EE1}" type="presOf" srcId="{8A9B170C-C6B8-49D3-AC18-D44BA79D8332}" destId="{573C2690-4644-4D1A-88F6-E78B579C93F2}" srcOrd="0" destOrd="0" presId="urn:microsoft.com/office/officeart/2005/8/layout/process3"/>
    <dgm:cxn modelId="{3804427A-02C1-43CD-AE2B-856B148A1BE1}" srcId="{567ADAEF-D2D6-44C4-8CD3-BD11F1FF6696}" destId="{4CB9DBE3-E76E-47E7-9D01-B91E524ADF5F}" srcOrd="0" destOrd="0" parTransId="{035BC8EC-308C-4008-95A4-27C0AB1A22F0}" sibTransId="{B7B9780D-A846-41C9-86B6-EF1822082D6D}"/>
    <dgm:cxn modelId="{4E9CEE88-8963-4559-BB82-818D2623D208}" type="presOf" srcId="{567ADAEF-D2D6-44C4-8CD3-BD11F1FF6696}" destId="{30F55986-A3C7-4A6C-859A-42103A4DDB2D}" srcOrd="0" destOrd="0" presId="urn:microsoft.com/office/officeart/2005/8/layout/process3"/>
    <dgm:cxn modelId="{ED0B1E8A-82C1-47F7-87A1-54723FB4F8AF}" type="presOf" srcId="{C1F00E5C-A61F-484B-9A58-8DB6B7EFE4A4}" destId="{CC59E684-B058-416B-B959-6448C4664C7B}" srcOrd="0" destOrd="0" presId="urn:microsoft.com/office/officeart/2005/8/layout/process3"/>
    <dgm:cxn modelId="{AF1A468A-262F-47B6-945C-079B72694CCC}" type="presOf" srcId="{B88868DD-7D71-4E97-B982-088DD70E3A17}" destId="{53A431A9-27E4-4B5C-A66A-3F0B74B73FC1}" srcOrd="0" destOrd="0" presId="urn:microsoft.com/office/officeart/2005/8/layout/process3"/>
    <dgm:cxn modelId="{F16C968F-D085-4A4C-9A12-2EA730E07D75}" type="presOf" srcId="{B88868DD-7D71-4E97-B982-088DD70E3A17}" destId="{43766EB6-C2BD-41AA-91E9-568DE16A0E26}" srcOrd="1" destOrd="0" presId="urn:microsoft.com/office/officeart/2005/8/layout/process3"/>
    <dgm:cxn modelId="{1C2637A6-D489-4F02-8601-ED87EADB54EC}" srcId="{567ADAEF-D2D6-44C4-8CD3-BD11F1FF6696}" destId="{6BC3A0AF-C769-481C-9934-A91CD7B67282}" srcOrd="1" destOrd="0" parTransId="{936F9293-84BA-4EE8-A9EB-84EF451697DE}" sibTransId="{B88868DD-7D71-4E97-B982-088DD70E3A17}"/>
    <dgm:cxn modelId="{5FB858B2-B97F-47A0-867A-90BE87046A42}" type="presOf" srcId="{B7B9780D-A846-41C9-86B6-EF1822082D6D}" destId="{6276B278-1A9F-411E-BBD5-76827810BE35}" srcOrd="1" destOrd="0" presId="urn:microsoft.com/office/officeart/2005/8/layout/process3"/>
    <dgm:cxn modelId="{598A5DCD-8F6F-4B7F-8097-579BE699562B}" type="presOf" srcId="{4CB9DBE3-E76E-47E7-9D01-B91E524ADF5F}" destId="{66658C17-807D-4B9B-A170-338944EAE1F7}" srcOrd="1" destOrd="0" presId="urn:microsoft.com/office/officeart/2005/8/layout/process3"/>
    <dgm:cxn modelId="{FE61FEDF-200D-4547-821B-8534622A5818}" type="presOf" srcId="{FC06BB8D-0284-41DA-B154-207203195E77}" destId="{6684E5E5-015D-4219-BA90-9D92A07C0F68}" srcOrd="0" destOrd="0" presId="urn:microsoft.com/office/officeart/2005/8/layout/process3"/>
    <dgm:cxn modelId="{706C5DE2-822F-4A3F-A2D1-792D3E35EA4C}" type="presOf" srcId="{4CB9DBE3-E76E-47E7-9D01-B91E524ADF5F}" destId="{038D7AEB-8B4F-4BDD-8670-AB12F2DB5B9B}" srcOrd="0" destOrd="0" presId="urn:microsoft.com/office/officeart/2005/8/layout/process3"/>
    <dgm:cxn modelId="{4F6924F8-C254-4356-BE7A-41DF2BEC4FB7}" srcId="{567ADAEF-D2D6-44C4-8CD3-BD11F1FF6696}" destId="{C1F00E5C-A61F-484B-9A58-8DB6B7EFE4A4}" srcOrd="2" destOrd="0" parTransId="{D059785B-0D7A-4320-9347-419DF89FA30F}" sibTransId="{56A42D66-DA80-4121-AD0E-C1DBACF7558C}"/>
    <dgm:cxn modelId="{1F114AF2-B89D-431D-93FD-10CAA1DDE071}" type="presParOf" srcId="{30F55986-A3C7-4A6C-859A-42103A4DDB2D}" destId="{7CE25818-BED8-4CEE-B3A2-14483AEC6C9A}" srcOrd="0" destOrd="0" presId="urn:microsoft.com/office/officeart/2005/8/layout/process3"/>
    <dgm:cxn modelId="{BA5F8D20-BC3F-4BA1-AAD4-56B755B22ADB}" type="presParOf" srcId="{7CE25818-BED8-4CEE-B3A2-14483AEC6C9A}" destId="{038D7AEB-8B4F-4BDD-8670-AB12F2DB5B9B}" srcOrd="0" destOrd="0" presId="urn:microsoft.com/office/officeart/2005/8/layout/process3"/>
    <dgm:cxn modelId="{33743E4F-3594-4712-8615-E9BB572B873F}" type="presParOf" srcId="{7CE25818-BED8-4CEE-B3A2-14483AEC6C9A}" destId="{66658C17-807D-4B9B-A170-338944EAE1F7}" srcOrd="1" destOrd="0" presId="urn:microsoft.com/office/officeart/2005/8/layout/process3"/>
    <dgm:cxn modelId="{DA382633-1FBE-484A-8601-61D76195B2EB}" type="presParOf" srcId="{7CE25818-BED8-4CEE-B3A2-14483AEC6C9A}" destId="{573C2690-4644-4D1A-88F6-E78B579C93F2}" srcOrd="2" destOrd="0" presId="urn:microsoft.com/office/officeart/2005/8/layout/process3"/>
    <dgm:cxn modelId="{753E265F-3011-45A2-AEE7-82D36B79AF2B}" type="presParOf" srcId="{30F55986-A3C7-4A6C-859A-42103A4DDB2D}" destId="{008725BF-70B7-456C-BFC2-4C1229230393}" srcOrd="1" destOrd="0" presId="urn:microsoft.com/office/officeart/2005/8/layout/process3"/>
    <dgm:cxn modelId="{5D64FEE6-4C3E-4FF0-A40B-32544A3A6D5B}" type="presParOf" srcId="{008725BF-70B7-456C-BFC2-4C1229230393}" destId="{6276B278-1A9F-411E-BBD5-76827810BE35}" srcOrd="0" destOrd="0" presId="urn:microsoft.com/office/officeart/2005/8/layout/process3"/>
    <dgm:cxn modelId="{AAA2F878-6316-48F2-BABE-860D1C297225}" type="presParOf" srcId="{30F55986-A3C7-4A6C-859A-42103A4DDB2D}" destId="{D67A35CB-5724-4105-BF69-E16A7B31AD8A}" srcOrd="2" destOrd="0" presId="urn:microsoft.com/office/officeart/2005/8/layout/process3"/>
    <dgm:cxn modelId="{777FB29F-720C-47DC-93D7-AB44D3D4434B}" type="presParOf" srcId="{D67A35CB-5724-4105-BF69-E16A7B31AD8A}" destId="{152421CF-35CB-4825-9DCD-2FED456993CB}" srcOrd="0" destOrd="0" presId="urn:microsoft.com/office/officeart/2005/8/layout/process3"/>
    <dgm:cxn modelId="{E0082DE8-FB14-47E5-8CAD-24217DCA7A86}" type="presParOf" srcId="{D67A35CB-5724-4105-BF69-E16A7B31AD8A}" destId="{739DF831-471B-460A-88A9-AC2D4CC52211}" srcOrd="1" destOrd="0" presId="urn:microsoft.com/office/officeart/2005/8/layout/process3"/>
    <dgm:cxn modelId="{6BB4293E-AD33-4825-B3A3-14393504C11A}" type="presParOf" srcId="{D67A35CB-5724-4105-BF69-E16A7B31AD8A}" destId="{6684E5E5-015D-4219-BA90-9D92A07C0F68}" srcOrd="2" destOrd="0" presId="urn:microsoft.com/office/officeart/2005/8/layout/process3"/>
    <dgm:cxn modelId="{26D05D66-F011-406C-AB90-0BFF6306B4B7}" type="presParOf" srcId="{30F55986-A3C7-4A6C-859A-42103A4DDB2D}" destId="{53A431A9-27E4-4B5C-A66A-3F0B74B73FC1}" srcOrd="3" destOrd="0" presId="urn:microsoft.com/office/officeart/2005/8/layout/process3"/>
    <dgm:cxn modelId="{6C33980A-E42B-415C-BA13-8DFEB99359A4}" type="presParOf" srcId="{53A431A9-27E4-4B5C-A66A-3F0B74B73FC1}" destId="{43766EB6-C2BD-41AA-91E9-568DE16A0E26}" srcOrd="0" destOrd="0" presId="urn:microsoft.com/office/officeart/2005/8/layout/process3"/>
    <dgm:cxn modelId="{CA57F9B2-17B3-40BC-9203-509F777D55D4}" type="presParOf" srcId="{30F55986-A3C7-4A6C-859A-42103A4DDB2D}" destId="{9FBBCC1A-F05A-4821-BF25-FA2EB67FDD2C}" srcOrd="4" destOrd="0" presId="urn:microsoft.com/office/officeart/2005/8/layout/process3"/>
    <dgm:cxn modelId="{BAED34A8-2515-4DDC-8B9D-4E55A2AB5202}" type="presParOf" srcId="{9FBBCC1A-F05A-4821-BF25-FA2EB67FDD2C}" destId="{CC59E684-B058-416B-B959-6448C4664C7B}" srcOrd="0" destOrd="0" presId="urn:microsoft.com/office/officeart/2005/8/layout/process3"/>
    <dgm:cxn modelId="{C7A2DFAA-DAEF-4515-AC50-6C4259D34429}" type="presParOf" srcId="{9FBBCC1A-F05A-4821-BF25-FA2EB67FDD2C}" destId="{B8AC74DC-1850-421A-BC08-F1C0665618D9}" srcOrd="1" destOrd="0" presId="urn:microsoft.com/office/officeart/2005/8/layout/process3"/>
    <dgm:cxn modelId="{37A9F5F2-BE6B-407E-B0DF-C7B244116A78}" type="presParOf" srcId="{9FBBCC1A-F05A-4821-BF25-FA2EB67FDD2C}" destId="{133601F7-29D2-4EF9-BF88-49B9215AFED6}" srcOrd="2" destOrd="0" presId="urn:microsoft.com/office/officeart/2005/8/layout/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DD4B5-F217-4C1A-A7AD-F7A09870BA83}">
      <dsp:nvSpPr>
        <dsp:cNvPr id="0" name=""/>
        <dsp:cNvSpPr/>
      </dsp:nvSpPr>
      <dsp:spPr>
        <a:xfrm>
          <a:off x="4067832" y="1391989"/>
          <a:ext cx="3910704" cy="921193"/>
        </a:xfrm>
        <a:custGeom>
          <a:avLst/>
          <a:gdLst/>
          <a:ahLst/>
          <a:cxnLst/>
          <a:rect l="0" t="0" r="0" b="0"/>
          <a:pathLst>
            <a:path>
              <a:moveTo>
                <a:pt x="3910704" y="921193"/>
              </a:moveTo>
              <a:lnTo>
                <a:pt x="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D3020-BBE4-49E4-8AD0-7E2B83333083}">
      <dsp:nvSpPr>
        <dsp:cNvPr id="0" name=""/>
        <dsp:cNvSpPr/>
      </dsp:nvSpPr>
      <dsp:spPr>
        <a:xfrm>
          <a:off x="6181437" y="516083"/>
          <a:ext cx="3594199" cy="1797099"/>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331351"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Ketlin</a:t>
          </a:r>
          <a:br>
            <a:rPr lang="en-US" sz="2600" kern="1200" dirty="0"/>
          </a:br>
          <a:r>
            <a:rPr lang="en-US" sz="1800" kern="1200" dirty="0"/>
            <a:t>Team Leader</a:t>
          </a:r>
          <a:endParaRPr lang="en-US" sz="2600" kern="1200" dirty="0"/>
        </a:p>
      </dsp:txBody>
      <dsp:txXfrm>
        <a:off x="6181437" y="516083"/>
        <a:ext cx="3594199" cy="1797099"/>
      </dsp:txXfrm>
    </dsp:sp>
    <dsp:sp modelId="{1542E29A-1305-4166-A5B9-6E716769C1B5}">
      <dsp:nvSpPr>
        <dsp:cNvPr id="0" name=""/>
        <dsp:cNvSpPr/>
      </dsp:nvSpPr>
      <dsp:spPr>
        <a:xfrm>
          <a:off x="6414420" y="653971"/>
          <a:ext cx="1078259" cy="1437679"/>
        </a:xfrm>
        <a:prstGeom prst="rect">
          <a:avLst/>
        </a:prstGeom>
        <a:blipFill>
          <a:blip xmlns:r="http://schemas.openxmlformats.org/officeDocument/2006/relationships" r:embed="rId1"/>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51AE4-A4CF-446E-8990-83CF7BD8810A}">
      <dsp:nvSpPr>
        <dsp:cNvPr id="0" name=""/>
        <dsp:cNvSpPr/>
      </dsp:nvSpPr>
      <dsp:spPr>
        <a:xfrm>
          <a:off x="473633" y="493439"/>
          <a:ext cx="3594199" cy="1797099"/>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331351"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Megan</a:t>
          </a:r>
          <a:br>
            <a:rPr lang="en-US" sz="2600" kern="1200" dirty="0"/>
          </a:br>
          <a:r>
            <a:rPr lang="en-US" sz="1800" kern="1200" dirty="0"/>
            <a:t>Team Manager</a:t>
          </a:r>
          <a:br>
            <a:rPr lang="en-US" sz="1800" kern="1200" dirty="0"/>
          </a:br>
          <a:endParaRPr lang="en-US" sz="2000" kern="1200" dirty="0"/>
        </a:p>
      </dsp:txBody>
      <dsp:txXfrm>
        <a:off x="473633" y="493439"/>
        <a:ext cx="3594199" cy="1797099"/>
      </dsp:txXfrm>
    </dsp:sp>
    <dsp:sp modelId="{0148788F-15CB-4529-BB34-063024F24B58}">
      <dsp:nvSpPr>
        <dsp:cNvPr id="0" name=""/>
        <dsp:cNvSpPr/>
      </dsp:nvSpPr>
      <dsp:spPr>
        <a:xfrm>
          <a:off x="644461" y="689481"/>
          <a:ext cx="1078259" cy="1437679"/>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045A7-98AB-43F6-B9DC-C975EC439A83}">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497B6E-C54C-4B6B-A25B-2D16753836DC}">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Ketlin de Mello</a:t>
          </a:r>
          <a:br>
            <a:rPr lang="en-US" sz="1600" kern="1200" dirty="0"/>
          </a:br>
          <a:r>
            <a:rPr lang="en-US" sz="1600" u="sng" kern="1200" dirty="0">
              <a:solidFill>
                <a:schemeClr val="accent1"/>
              </a:solidFill>
            </a:rPr>
            <a:t>www.ketlindemello.com</a:t>
          </a:r>
        </a:p>
      </dsp:txBody>
      <dsp:txXfrm>
        <a:off x="706207" y="551349"/>
        <a:ext cx="4264426" cy="2647776"/>
      </dsp:txXfrm>
    </dsp:sp>
    <dsp:sp modelId="{718225C3-4A16-45CF-AF67-F49236052D62}">
      <dsp:nvSpPr>
        <dsp:cNvPr id="0" name=""/>
        <dsp:cNvSpPr/>
      </dsp:nvSpPr>
      <dsp:spPr>
        <a:xfrm>
          <a:off x="5545140" y="-232525"/>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A3044-9806-417B-9FDF-53F969612849}">
      <dsp:nvSpPr>
        <dsp:cNvPr id="0" name=""/>
        <dsp:cNvSpPr/>
      </dsp:nvSpPr>
      <dsp:spPr>
        <a:xfrm>
          <a:off x="6037271" y="234998"/>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Megan Farmer</a:t>
          </a:r>
          <a:br>
            <a:rPr lang="en-US" sz="1600" kern="1200" dirty="0"/>
          </a:br>
          <a:r>
            <a:rPr lang="en-US" sz="1600" b="0" i="0" kern="1200" dirty="0">
              <a:hlinkClick xmlns:r="http://schemas.openxmlformats.org/officeDocument/2006/relationships" r:id="rId1"/>
            </a:rPr>
            <a:t>https://chattanoogastate.digication.com/megan-farmer1/home-1</a:t>
          </a:r>
          <a:r>
            <a:rPr lang="en-US" sz="1600" b="0" i="0" kern="1200" dirty="0"/>
            <a:t>​</a:t>
          </a:r>
          <a:endParaRPr lang="en-US" sz="1600" kern="1200" dirty="0">
            <a:highlight>
              <a:srgbClr val="FFFF00"/>
            </a:highlight>
          </a:endParaRPr>
        </a:p>
      </dsp:txBody>
      <dsp:txXfrm>
        <a:off x="6119647" y="317374"/>
        <a:ext cx="4264426" cy="2647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DE36-4E68-4274-90A7-318E024F24CD}">
      <dsp:nvSpPr>
        <dsp:cNvPr id="0" name=""/>
        <dsp:cNvSpPr/>
      </dsp:nvSpPr>
      <dsp:spPr>
        <a:xfrm>
          <a:off x="336552" y="0"/>
          <a:ext cx="5022293" cy="502229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7BAF01-26CB-4AE7-A9FB-C43123F3855D}">
      <dsp:nvSpPr>
        <dsp:cNvPr id="0" name=""/>
        <dsp:cNvSpPr/>
      </dsp:nvSpPr>
      <dsp:spPr>
        <a:xfrm>
          <a:off x="2899982" y="520640"/>
          <a:ext cx="1958694" cy="1958694"/>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11200">
            <a:lnSpc>
              <a:spcPct val="90000"/>
            </a:lnSpc>
            <a:spcBef>
              <a:spcPct val="0"/>
            </a:spcBef>
            <a:spcAft>
              <a:spcPct val="35000"/>
            </a:spcAft>
            <a:buNone/>
          </a:pPr>
          <a:r>
            <a:rPr lang="en-US" sz="1600" kern="1200" dirty="0"/>
            <a:t>WEAKNESSES</a:t>
          </a:r>
          <a:endParaRPr lang="en-US" sz="1600" b="1" kern="1200" dirty="0"/>
        </a:p>
        <a:p>
          <a:pPr marL="114300" lvl="1" indent="0" algn="l" defTabSz="622300">
            <a:lnSpc>
              <a:spcPct val="90000"/>
            </a:lnSpc>
            <a:spcBef>
              <a:spcPct val="0"/>
            </a:spcBef>
            <a:spcAft>
              <a:spcPct val="15000"/>
            </a:spcAft>
            <a:buFont typeface="Arial" panose="020B0604020202020204" pitchFamily="34" charset="0"/>
            <a:buChar char="•"/>
          </a:pPr>
          <a:r>
            <a:rPr lang="en-US" sz="1400" b="0" kern="1200" dirty="0"/>
            <a:t> Limited work capacity given number of software designers and developers.</a:t>
          </a:r>
        </a:p>
      </dsp:txBody>
      <dsp:txXfrm>
        <a:off x="2995598" y="616256"/>
        <a:ext cx="1767462" cy="1767462"/>
      </dsp:txXfrm>
    </dsp:sp>
    <dsp:sp modelId="{E39A936B-E39B-4C38-9661-E1B17E055BF9}">
      <dsp:nvSpPr>
        <dsp:cNvPr id="0" name=""/>
        <dsp:cNvSpPr/>
      </dsp:nvSpPr>
      <dsp:spPr>
        <a:xfrm>
          <a:off x="832546" y="509769"/>
          <a:ext cx="1958694" cy="195869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STRENGTHS</a:t>
          </a:r>
        </a:p>
        <a:p>
          <a:pPr marL="114300" lvl="1" indent="-114300" algn="l" defTabSz="622300">
            <a:lnSpc>
              <a:spcPct val="90000"/>
            </a:lnSpc>
            <a:spcBef>
              <a:spcPct val="0"/>
            </a:spcBef>
            <a:spcAft>
              <a:spcPct val="15000"/>
            </a:spcAft>
            <a:buChar char="•"/>
          </a:pPr>
          <a:r>
            <a:rPr lang="en-US" sz="1400" kern="1200" dirty="0"/>
            <a:t>First local company offering face-to-face customer dedicated databases in the Chattanooga area.</a:t>
          </a:r>
        </a:p>
      </dsp:txBody>
      <dsp:txXfrm>
        <a:off x="928162" y="605385"/>
        <a:ext cx="1767462" cy="1767462"/>
      </dsp:txXfrm>
    </dsp:sp>
    <dsp:sp modelId="{3DC97870-E036-4236-9332-764C6D75280B}">
      <dsp:nvSpPr>
        <dsp:cNvPr id="0" name=""/>
        <dsp:cNvSpPr/>
      </dsp:nvSpPr>
      <dsp:spPr>
        <a:xfrm>
          <a:off x="790467" y="2586481"/>
          <a:ext cx="1958694" cy="195869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OPPORTUNITIES</a:t>
          </a:r>
        </a:p>
        <a:p>
          <a:pPr marL="114300" lvl="1" indent="-114300" algn="l" defTabSz="622300">
            <a:lnSpc>
              <a:spcPct val="90000"/>
            </a:lnSpc>
            <a:spcBef>
              <a:spcPct val="0"/>
            </a:spcBef>
            <a:spcAft>
              <a:spcPct val="15000"/>
            </a:spcAft>
            <a:buChar char="•"/>
          </a:pPr>
          <a:r>
            <a:rPr lang="en-US" sz="1400" kern="1200" dirty="0"/>
            <a:t>Possible opportunity to expand to neighboring areas in Tennessee Valley.</a:t>
          </a:r>
        </a:p>
      </dsp:txBody>
      <dsp:txXfrm>
        <a:off x="886083" y="2682097"/>
        <a:ext cx="1767462" cy="1767462"/>
      </dsp:txXfrm>
    </dsp:sp>
    <dsp:sp modelId="{4013BEF4-11F7-4112-95D5-CC217419258F}">
      <dsp:nvSpPr>
        <dsp:cNvPr id="0" name=""/>
        <dsp:cNvSpPr/>
      </dsp:nvSpPr>
      <dsp:spPr>
        <a:xfrm>
          <a:off x="2899831" y="2586481"/>
          <a:ext cx="1958694" cy="1958694"/>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THREATS</a:t>
          </a:r>
        </a:p>
        <a:p>
          <a:pPr marL="114300" lvl="1" indent="-114300" algn="l" defTabSz="622300">
            <a:lnSpc>
              <a:spcPct val="90000"/>
            </a:lnSpc>
            <a:spcBef>
              <a:spcPct val="0"/>
            </a:spcBef>
            <a:spcAft>
              <a:spcPct val="15000"/>
            </a:spcAft>
            <a:buChar char="•"/>
          </a:pPr>
          <a:r>
            <a:rPr lang="en-US" sz="1400" kern="1200" dirty="0"/>
            <a:t>Online presence of generic but faster ready to go databases systems.</a:t>
          </a:r>
        </a:p>
      </dsp:txBody>
      <dsp:txXfrm>
        <a:off x="2995447" y="2682097"/>
        <a:ext cx="1767462" cy="17674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DD4B5-F217-4C1A-A7AD-F7A09870BA83}">
      <dsp:nvSpPr>
        <dsp:cNvPr id="0" name=""/>
        <dsp:cNvSpPr/>
      </dsp:nvSpPr>
      <dsp:spPr>
        <a:xfrm>
          <a:off x="5063039" y="1232067"/>
          <a:ext cx="194760" cy="1095700"/>
        </a:xfrm>
        <a:custGeom>
          <a:avLst/>
          <a:gdLst/>
          <a:ahLst/>
          <a:cxnLst/>
          <a:rect l="0" t="0" r="0" b="0"/>
          <a:pathLst>
            <a:path>
              <a:moveTo>
                <a:pt x="194760" y="0"/>
              </a:moveTo>
              <a:lnTo>
                <a:pt x="194760" y="1095700"/>
              </a:lnTo>
              <a:lnTo>
                <a:pt x="0" y="1095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B438C-F9E7-49E9-9CAD-8033DE2BCFBE}">
      <dsp:nvSpPr>
        <dsp:cNvPr id="0" name=""/>
        <dsp:cNvSpPr/>
      </dsp:nvSpPr>
      <dsp:spPr>
        <a:xfrm>
          <a:off x="5257800" y="1232067"/>
          <a:ext cx="2244384" cy="2191400"/>
        </a:xfrm>
        <a:custGeom>
          <a:avLst/>
          <a:gdLst/>
          <a:ahLst/>
          <a:cxnLst/>
          <a:rect l="0" t="0" r="0" b="0"/>
          <a:pathLst>
            <a:path>
              <a:moveTo>
                <a:pt x="0" y="0"/>
              </a:moveTo>
              <a:lnTo>
                <a:pt x="0" y="1996640"/>
              </a:lnTo>
              <a:lnTo>
                <a:pt x="2244384" y="1996640"/>
              </a:lnTo>
              <a:lnTo>
                <a:pt x="2244384" y="21914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3C3555-C159-45D2-B2E9-6448FBC962AE}">
      <dsp:nvSpPr>
        <dsp:cNvPr id="0" name=""/>
        <dsp:cNvSpPr/>
      </dsp:nvSpPr>
      <dsp:spPr>
        <a:xfrm>
          <a:off x="5212080" y="1232067"/>
          <a:ext cx="91440" cy="2191400"/>
        </a:xfrm>
        <a:custGeom>
          <a:avLst/>
          <a:gdLst/>
          <a:ahLst/>
          <a:cxnLst/>
          <a:rect l="0" t="0" r="0" b="0"/>
          <a:pathLst>
            <a:path>
              <a:moveTo>
                <a:pt x="45720" y="0"/>
              </a:moveTo>
              <a:lnTo>
                <a:pt x="45720" y="21914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E257E8-BF17-457C-B56F-107AD4547662}">
      <dsp:nvSpPr>
        <dsp:cNvPr id="0" name=""/>
        <dsp:cNvSpPr/>
      </dsp:nvSpPr>
      <dsp:spPr>
        <a:xfrm>
          <a:off x="3013415" y="1232067"/>
          <a:ext cx="2244384" cy="2191400"/>
        </a:xfrm>
        <a:custGeom>
          <a:avLst/>
          <a:gdLst/>
          <a:ahLst/>
          <a:cxnLst/>
          <a:rect l="0" t="0" r="0" b="0"/>
          <a:pathLst>
            <a:path>
              <a:moveTo>
                <a:pt x="2244384" y="0"/>
              </a:moveTo>
              <a:lnTo>
                <a:pt x="2244384" y="1996640"/>
              </a:lnTo>
              <a:lnTo>
                <a:pt x="0" y="1996640"/>
              </a:lnTo>
              <a:lnTo>
                <a:pt x="0" y="21914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D3020-BBE4-49E4-8AD0-7E2B83333083}">
      <dsp:nvSpPr>
        <dsp:cNvPr id="0" name=""/>
        <dsp:cNvSpPr/>
      </dsp:nvSpPr>
      <dsp:spPr>
        <a:xfrm>
          <a:off x="4171981" y="438"/>
          <a:ext cx="2171637" cy="1231629"/>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7072"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Ketlin</a:t>
          </a:r>
          <a:br>
            <a:rPr lang="en-US" sz="2600" kern="1200" dirty="0"/>
          </a:br>
          <a:r>
            <a:rPr lang="en-US" sz="2600" kern="1200" dirty="0"/>
            <a:t>C.E.O</a:t>
          </a:r>
          <a:br>
            <a:rPr lang="en-US" sz="1800" kern="1200" dirty="0"/>
          </a:br>
          <a:r>
            <a:rPr lang="en-US" sz="1800" kern="1200" dirty="0"/>
            <a:t>Software Developer</a:t>
          </a:r>
          <a:endParaRPr lang="en-US" sz="2600" kern="1200" dirty="0"/>
        </a:p>
      </dsp:txBody>
      <dsp:txXfrm>
        <a:off x="4171981" y="438"/>
        <a:ext cx="2171637" cy="1231629"/>
      </dsp:txXfrm>
    </dsp:sp>
    <dsp:sp modelId="{1542E29A-1305-4166-A5B9-6E716769C1B5}">
      <dsp:nvSpPr>
        <dsp:cNvPr id="0" name=""/>
        <dsp:cNvSpPr/>
      </dsp:nvSpPr>
      <dsp:spPr>
        <a:xfrm>
          <a:off x="4299407" y="128687"/>
          <a:ext cx="803866" cy="975131"/>
        </a:xfrm>
        <a:prstGeom prst="rect">
          <a:avLst/>
        </a:prstGeom>
        <a:blipFill>
          <a:blip xmlns:r="http://schemas.openxmlformats.org/officeDocument/2006/relationships" r:embed="rId1"/>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C19ACD-6704-4374-998A-CC1BAC6B3A77}">
      <dsp:nvSpPr>
        <dsp:cNvPr id="0" name=""/>
        <dsp:cNvSpPr/>
      </dsp:nvSpPr>
      <dsp:spPr>
        <a:xfrm>
          <a:off x="2085983" y="3423468"/>
          <a:ext cx="1854863" cy="92743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7072"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Ruth</a:t>
          </a:r>
          <a:br>
            <a:rPr lang="en-US" sz="2600" kern="1200" dirty="0"/>
          </a:br>
          <a:r>
            <a:rPr lang="en-US" sz="2000" kern="1200" dirty="0"/>
            <a:t>Software Architect</a:t>
          </a:r>
        </a:p>
      </dsp:txBody>
      <dsp:txXfrm>
        <a:off x="2085983" y="3423468"/>
        <a:ext cx="1854863" cy="927431"/>
      </dsp:txXfrm>
    </dsp:sp>
    <dsp:sp modelId="{52C0536F-D08E-4CA4-ACD5-7B1805FD7A25}">
      <dsp:nvSpPr>
        <dsp:cNvPr id="0" name=""/>
        <dsp:cNvSpPr/>
      </dsp:nvSpPr>
      <dsp:spPr>
        <a:xfrm>
          <a:off x="2178726" y="3516211"/>
          <a:ext cx="556459" cy="741945"/>
        </a:xfrm>
        <a:prstGeom prst="rect">
          <a:avLst/>
        </a:prstGeom>
        <a:blipFill>
          <a:blip xmlns:r="http://schemas.openxmlformats.org/officeDocument/2006/relationships" r:embed="rId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75B489-4EC7-4098-ABB8-DC2320EE7466}">
      <dsp:nvSpPr>
        <dsp:cNvPr id="0" name=""/>
        <dsp:cNvSpPr/>
      </dsp:nvSpPr>
      <dsp:spPr>
        <a:xfrm>
          <a:off x="4330368" y="3423468"/>
          <a:ext cx="1854863" cy="92743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7072"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Steven</a:t>
          </a:r>
          <a:br>
            <a:rPr lang="en-US" sz="2600" kern="1200" dirty="0"/>
          </a:br>
          <a:r>
            <a:rPr lang="en-US" sz="2000" kern="1200" dirty="0"/>
            <a:t>Software Developer</a:t>
          </a:r>
        </a:p>
      </dsp:txBody>
      <dsp:txXfrm>
        <a:off x="4330368" y="3423468"/>
        <a:ext cx="1854863" cy="927431"/>
      </dsp:txXfrm>
    </dsp:sp>
    <dsp:sp modelId="{FCDC931B-99AF-4205-AE57-D58F98DE580A}">
      <dsp:nvSpPr>
        <dsp:cNvPr id="0" name=""/>
        <dsp:cNvSpPr/>
      </dsp:nvSpPr>
      <dsp:spPr>
        <a:xfrm>
          <a:off x="4423111" y="3516211"/>
          <a:ext cx="556459" cy="741945"/>
        </a:xfrm>
        <a:prstGeom prst="rect">
          <a:avLst/>
        </a:prstGeom>
        <a:blipFill>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28849A-941E-4F02-98F3-CF5BECE8B2D9}">
      <dsp:nvSpPr>
        <dsp:cNvPr id="0" name=""/>
        <dsp:cNvSpPr/>
      </dsp:nvSpPr>
      <dsp:spPr>
        <a:xfrm>
          <a:off x="6574753" y="3423468"/>
          <a:ext cx="1854863" cy="92743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7072"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Lavonne</a:t>
          </a:r>
          <a:br>
            <a:rPr lang="en-US" sz="2500" kern="1200" dirty="0"/>
          </a:br>
          <a:r>
            <a:rPr lang="en-US" sz="2000" kern="1200" dirty="0"/>
            <a:t>Sales Consultant</a:t>
          </a:r>
        </a:p>
      </dsp:txBody>
      <dsp:txXfrm>
        <a:off x="6574753" y="3423468"/>
        <a:ext cx="1854863" cy="927431"/>
      </dsp:txXfrm>
    </dsp:sp>
    <dsp:sp modelId="{A10A0E00-FE61-4A3F-9D2F-69693020EC68}">
      <dsp:nvSpPr>
        <dsp:cNvPr id="0" name=""/>
        <dsp:cNvSpPr/>
      </dsp:nvSpPr>
      <dsp:spPr>
        <a:xfrm>
          <a:off x="6667496" y="3516211"/>
          <a:ext cx="556459" cy="741945"/>
        </a:xfrm>
        <a:prstGeom prst="rect">
          <a:avLst/>
        </a:prstGeom>
        <a:blipFill>
          <a:blip xmlns:r="http://schemas.openxmlformats.org/officeDocument/2006/relationships" r:embed="rId4"/>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51AE4-A4CF-446E-8990-83CF7BD8810A}">
      <dsp:nvSpPr>
        <dsp:cNvPr id="0" name=""/>
        <dsp:cNvSpPr/>
      </dsp:nvSpPr>
      <dsp:spPr>
        <a:xfrm>
          <a:off x="2746110" y="1621588"/>
          <a:ext cx="2316928" cy="1412358"/>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7072"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Megan</a:t>
          </a:r>
          <a:br>
            <a:rPr lang="en-US" sz="2600" kern="1200" dirty="0"/>
          </a:br>
          <a:r>
            <a:rPr lang="en-US" sz="1800" kern="1200" dirty="0"/>
            <a:t>General Manager</a:t>
          </a:r>
          <a:br>
            <a:rPr lang="en-US" sz="1800" kern="1200" dirty="0"/>
          </a:br>
          <a:r>
            <a:rPr lang="en-US" sz="1800" kern="1200" dirty="0"/>
            <a:t>Networking Analyst</a:t>
          </a:r>
          <a:endParaRPr lang="en-US" sz="2000" kern="1200" dirty="0"/>
        </a:p>
      </dsp:txBody>
      <dsp:txXfrm>
        <a:off x="2746110" y="1621588"/>
        <a:ext cx="2316928" cy="1412358"/>
      </dsp:txXfrm>
    </dsp:sp>
    <dsp:sp modelId="{0148788F-15CB-4529-BB34-063024F24B58}">
      <dsp:nvSpPr>
        <dsp:cNvPr id="0" name=""/>
        <dsp:cNvSpPr/>
      </dsp:nvSpPr>
      <dsp:spPr>
        <a:xfrm>
          <a:off x="3069886" y="1956795"/>
          <a:ext cx="556459" cy="74194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51DA0-AE0C-46BC-9E8B-4B0601CBA396}">
      <dsp:nvSpPr>
        <dsp:cNvPr id="0" name=""/>
        <dsp:cNvSpPr/>
      </dsp:nvSpPr>
      <dsp:spPr>
        <a:xfrm>
          <a:off x="0" y="2610514"/>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DB9922-16E0-42A6-98CC-CE342EF22978}">
      <dsp:nvSpPr>
        <dsp:cNvPr id="0" name=""/>
        <dsp:cNvSpPr/>
      </dsp:nvSpPr>
      <dsp:spPr>
        <a:xfrm>
          <a:off x="0" y="1489257"/>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42C309-744F-400C-9FA5-880B36E1F515}">
      <dsp:nvSpPr>
        <dsp:cNvPr id="0" name=""/>
        <dsp:cNvSpPr/>
      </dsp:nvSpPr>
      <dsp:spPr>
        <a:xfrm>
          <a:off x="0" y="367999"/>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A7B766-6FFA-456D-BF96-D466ABCDBBE3}">
      <dsp:nvSpPr>
        <dsp:cNvPr id="0" name=""/>
        <dsp:cNvSpPr/>
      </dsp:nvSpPr>
      <dsp:spPr>
        <a:xfrm>
          <a:off x="1018842" y="410"/>
          <a:ext cx="2899783" cy="367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US" sz="1800" kern="1200" dirty="0"/>
        </a:p>
      </dsp:txBody>
      <dsp:txXfrm>
        <a:off x="1018842" y="410"/>
        <a:ext cx="2899783" cy="367589"/>
      </dsp:txXfrm>
    </dsp:sp>
    <dsp:sp modelId="{DA7EA7A9-59A9-4C75-ADE7-0CC26BB55310}">
      <dsp:nvSpPr>
        <dsp:cNvPr id="0" name=""/>
        <dsp:cNvSpPr/>
      </dsp:nvSpPr>
      <dsp:spPr>
        <a:xfrm>
          <a:off x="0" y="410"/>
          <a:ext cx="1018842" cy="367589"/>
        </a:xfrm>
        <a:prstGeom prst="round2SameRect">
          <a:avLst>
            <a:gd name="adj1" fmla="val 16670"/>
            <a:gd name="adj2" fmla="val 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Scope</a:t>
          </a:r>
        </a:p>
      </dsp:txBody>
      <dsp:txXfrm>
        <a:off x="17947" y="18357"/>
        <a:ext cx="982948" cy="349642"/>
      </dsp:txXfrm>
    </dsp:sp>
    <dsp:sp modelId="{1097324B-BCC8-4D26-9653-888E0326056B}">
      <dsp:nvSpPr>
        <dsp:cNvPr id="0" name=""/>
        <dsp:cNvSpPr/>
      </dsp:nvSpPr>
      <dsp:spPr>
        <a:xfrm>
          <a:off x="0" y="367999"/>
          <a:ext cx="3918626" cy="73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The project will include face-to-face business analysis, development, implementation, deployment and follow up with adaption and enablement.</a:t>
          </a:r>
        </a:p>
      </dsp:txBody>
      <dsp:txXfrm>
        <a:off x="0" y="367999"/>
        <a:ext cx="3918626" cy="735288"/>
      </dsp:txXfrm>
    </dsp:sp>
    <dsp:sp modelId="{8503152E-B174-4CC8-8463-76D8CE63866D}">
      <dsp:nvSpPr>
        <dsp:cNvPr id="0" name=""/>
        <dsp:cNvSpPr/>
      </dsp:nvSpPr>
      <dsp:spPr>
        <a:xfrm>
          <a:off x="1018842" y="1121667"/>
          <a:ext cx="2899783" cy="367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US" sz="1800" kern="1200"/>
        </a:p>
      </dsp:txBody>
      <dsp:txXfrm>
        <a:off x="1018842" y="1121667"/>
        <a:ext cx="2899783" cy="367589"/>
      </dsp:txXfrm>
    </dsp:sp>
    <dsp:sp modelId="{48A7AE7F-1CDA-4ACC-9922-251D3388B658}">
      <dsp:nvSpPr>
        <dsp:cNvPr id="0" name=""/>
        <dsp:cNvSpPr/>
      </dsp:nvSpPr>
      <dsp:spPr>
        <a:xfrm>
          <a:off x="0" y="1121667"/>
          <a:ext cx="1018842" cy="36758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Risks</a:t>
          </a:r>
        </a:p>
      </dsp:txBody>
      <dsp:txXfrm>
        <a:off x="17947" y="1139614"/>
        <a:ext cx="982948" cy="349642"/>
      </dsp:txXfrm>
    </dsp:sp>
    <dsp:sp modelId="{0582852E-FE9F-4791-93D0-FFF0507A7527}">
      <dsp:nvSpPr>
        <dsp:cNvPr id="0" name=""/>
        <dsp:cNvSpPr/>
      </dsp:nvSpPr>
      <dsp:spPr>
        <a:xfrm>
          <a:off x="0" y="1489257"/>
          <a:ext cx="3918626" cy="73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Relational database system may not be ideal for the client’s project.</a:t>
          </a:r>
        </a:p>
      </dsp:txBody>
      <dsp:txXfrm>
        <a:off x="0" y="1489257"/>
        <a:ext cx="3918626" cy="735288"/>
      </dsp:txXfrm>
    </dsp:sp>
    <dsp:sp modelId="{6F22E053-98C8-4BFD-B69F-8DFA5C4B78AD}">
      <dsp:nvSpPr>
        <dsp:cNvPr id="0" name=""/>
        <dsp:cNvSpPr/>
      </dsp:nvSpPr>
      <dsp:spPr>
        <a:xfrm>
          <a:off x="1018842" y="2242925"/>
          <a:ext cx="2899783" cy="367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US" sz="1800" kern="1200"/>
        </a:p>
      </dsp:txBody>
      <dsp:txXfrm>
        <a:off x="1018842" y="2242925"/>
        <a:ext cx="2899783" cy="367589"/>
      </dsp:txXfrm>
    </dsp:sp>
    <dsp:sp modelId="{2AE39DF4-6843-4D75-95AA-C8D813B8AD59}">
      <dsp:nvSpPr>
        <dsp:cNvPr id="0" name=""/>
        <dsp:cNvSpPr/>
      </dsp:nvSpPr>
      <dsp:spPr>
        <a:xfrm>
          <a:off x="0" y="2242925"/>
          <a:ext cx="1018842" cy="367589"/>
        </a:xfrm>
        <a:prstGeom prst="round2SameRect">
          <a:avLst>
            <a:gd name="adj1" fmla="val 16670"/>
            <a:gd name="adj2" fmla="val 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Financial</a:t>
          </a:r>
        </a:p>
      </dsp:txBody>
      <dsp:txXfrm>
        <a:off x="17947" y="2260872"/>
        <a:ext cx="982948" cy="349642"/>
      </dsp:txXfrm>
    </dsp:sp>
    <dsp:sp modelId="{4C86AE7C-1472-46F5-9100-F92D099BD449}">
      <dsp:nvSpPr>
        <dsp:cNvPr id="0" name=""/>
        <dsp:cNvSpPr/>
      </dsp:nvSpPr>
      <dsp:spPr>
        <a:xfrm>
          <a:off x="0" y="2610514"/>
          <a:ext cx="3918626" cy="735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$23.000</a:t>
          </a:r>
        </a:p>
      </dsp:txBody>
      <dsp:txXfrm>
        <a:off x="0" y="2610514"/>
        <a:ext cx="3918626" cy="7352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51DA0-AE0C-46BC-9E8B-4B0601CBA396}">
      <dsp:nvSpPr>
        <dsp:cNvPr id="0" name=""/>
        <dsp:cNvSpPr/>
      </dsp:nvSpPr>
      <dsp:spPr>
        <a:xfrm>
          <a:off x="0" y="2708381"/>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DB9922-16E0-42A6-98CC-CE342EF22978}">
      <dsp:nvSpPr>
        <dsp:cNvPr id="0" name=""/>
        <dsp:cNvSpPr/>
      </dsp:nvSpPr>
      <dsp:spPr>
        <a:xfrm>
          <a:off x="0" y="1508926"/>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42C309-744F-400C-9FA5-880B36E1F515}">
      <dsp:nvSpPr>
        <dsp:cNvPr id="0" name=""/>
        <dsp:cNvSpPr/>
      </dsp:nvSpPr>
      <dsp:spPr>
        <a:xfrm>
          <a:off x="0" y="320249"/>
          <a:ext cx="391862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A7B766-6FFA-456D-BF96-D466ABCDBBE3}">
      <dsp:nvSpPr>
        <dsp:cNvPr id="0" name=""/>
        <dsp:cNvSpPr/>
      </dsp:nvSpPr>
      <dsp:spPr>
        <a:xfrm>
          <a:off x="1018842" y="2761"/>
          <a:ext cx="2899783" cy="3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endParaRPr lang="en-US" sz="1700" kern="1200" dirty="0"/>
        </a:p>
      </dsp:txBody>
      <dsp:txXfrm>
        <a:off x="1018842" y="2761"/>
        <a:ext cx="2899783" cy="317488"/>
      </dsp:txXfrm>
    </dsp:sp>
    <dsp:sp modelId="{DA7EA7A9-59A9-4C75-ADE7-0CC26BB55310}">
      <dsp:nvSpPr>
        <dsp:cNvPr id="0" name=""/>
        <dsp:cNvSpPr/>
      </dsp:nvSpPr>
      <dsp:spPr>
        <a:xfrm>
          <a:off x="0" y="2761"/>
          <a:ext cx="1018842" cy="317488"/>
        </a:xfrm>
        <a:prstGeom prst="round2SameRect">
          <a:avLst>
            <a:gd name="adj1" fmla="val 16670"/>
            <a:gd name="adj2" fmla="val 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Need</a:t>
          </a:r>
        </a:p>
      </dsp:txBody>
      <dsp:txXfrm>
        <a:off x="15501" y="18262"/>
        <a:ext cx="987840" cy="301987"/>
      </dsp:txXfrm>
    </dsp:sp>
    <dsp:sp modelId="{1097324B-BCC8-4D26-9653-888E0326056B}">
      <dsp:nvSpPr>
        <dsp:cNvPr id="0" name=""/>
        <dsp:cNvSpPr/>
      </dsp:nvSpPr>
      <dsp:spPr>
        <a:xfrm>
          <a:off x="0" y="320249"/>
          <a:ext cx="3918626" cy="855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just" defTabSz="533400">
            <a:lnSpc>
              <a:spcPct val="90000"/>
            </a:lnSpc>
            <a:spcBef>
              <a:spcPct val="0"/>
            </a:spcBef>
            <a:spcAft>
              <a:spcPct val="15000"/>
            </a:spcAft>
            <a:buChar char="•"/>
          </a:pPr>
          <a:r>
            <a:rPr lang="en-US" sz="1200" kern="1200" dirty="0"/>
            <a:t>Need of centralize all the information for the business. Keep track of sales, inventory, promotions, budgets, personnel. H</a:t>
          </a:r>
          <a:r>
            <a:rPr lang="en-US" sz="1200" b="0" i="0" kern="1200" dirty="0"/>
            <a:t>elp schedule the most efficient shifts, ensure all staff are up to date on training, and see who is on track for promotion.</a:t>
          </a:r>
          <a:endParaRPr lang="en-US" sz="1200" kern="1200" dirty="0"/>
        </a:p>
      </dsp:txBody>
      <dsp:txXfrm>
        <a:off x="0" y="320249"/>
        <a:ext cx="3918626" cy="855314"/>
      </dsp:txXfrm>
    </dsp:sp>
    <dsp:sp modelId="{8503152E-B174-4CC8-8463-76D8CE63866D}">
      <dsp:nvSpPr>
        <dsp:cNvPr id="0" name=""/>
        <dsp:cNvSpPr/>
      </dsp:nvSpPr>
      <dsp:spPr>
        <a:xfrm>
          <a:off x="1018842" y="1191438"/>
          <a:ext cx="2899783" cy="3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endParaRPr lang="en-US" sz="1700" kern="1200"/>
        </a:p>
      </dsp:txBody>
      <dsp:txXfrm>
        <a:off x="1018842" y="1191438"/>
        <a:ext cx="2899783" cy="317488"/>
      </dsp:txXfrm>
    </dsp:sp>
    <dsp:sp modelId="{48A7AE7F-1CDA-4ACC-9922-251D3388B658}">
      <dsp:nvSpPr>
        <dsp:cNvPr id="0" name=""/>
        <dsp:cNvSpPr/>
      </dsp:nvSpPr>
      <dsp:spPr>
        <a:xfrm>
          <a:off x="0" y="1191438"/>
          <a:ext cx="1018842" cy="31748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Product</a:t>
          </a:r>
        </a:p>
      </dsp:txBody>
      <dsp:txXfrm>
        <a:off x="15501" y="1206939"/>
        <a:ext cx="987840" cy="301987"/>
      </dsp:txXfrm>
    </dsp:sp>
    <dsp:sp modelId="{0582852E-FE9F-4791-93D0-FFF0507A7527}">
      <dsp:nvSpPr>
        <dsp:cNvPr id="0" name=""/>
        <dsp:cNvSpPr/>
      </dsp:nvSpPr>
      <dsp:spPr>
        <a:xfrm>
          <a:off x="0" y="1508926"/>
          <a:ext cx="3918626" cy="86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1" indent="0" algn="just" defTabSz="533400">
            <a:lnSpc>
              <a:spcPct val="100000"/>
            </a:lnSpc>
            <a:spcBef>
              <a:spcPct val="0"/>
            </a:spcBef>
            <a:spcAft>
              <a:spcPts val="0"/>
            </a:spcAft>
            <a:buFont typeface="Arial" panose="020B0604020202020204" pitchFamily="34" charset="0"/>
            <a:buChar char="•"/>
          </a:pPr>
          <a:r>
            <a:rPr lang="en-US" sz="1200" kern="1200" dirty="0"/>
            <a:t> Relational database built with MySQL, comprehending employee table, customer table, invoice table, vendors table, department, manager table, salaries table.  User interface built in C#.</a:t>
          </a:r>
          <a:endParaRPr lang="en-US" sz="3600" kern="1200" dirty="0"/>
        </a:p>
      </dsp:txBody>
      <dsp:txXfrm>
        <a:off x="0" y="1508926"/>
        <a:ext cx="3918626" cy="866091"/>
      </dsp:txXfrm>
    </dsp:sp>
    <dsp:sp modelId="{6F22E053-98C8-4BFD-B69F-8DFA5C4B78AD}">
      <dsp:nvSpPr>
        <dsp:cNvPr id="0" name=""/>
        <dsp:cNvSpPr/>
      </dsp:nvSpPr>
      <dsp:spPr>
        <a:xfrm>
          <a:off x="1018842" y="2390892"/>
          <a:ext cx="2899783" cy="3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endParaRPr lang="en-US" sz="1700" kern="1200"/>
        </a:p>
      </dsp:txBody>
      <dsp:txXfrm>
        <a:off x="1018842" y="2390892"/>
        <a:ext cx="2899783" cy="317488"/>
      </dsp:txXfrm>
    </dsp:sp>
    <dsp:sp modelId="{2AE39DF4-6843-4D75-95AA-C8D813B8AD59}">
      <dsp:nvSpPr>
        <dsp:cNvPr id="0" name=""/>
        <dsp:cNvSpPr/>
      </dsp:nvSpPr>
      <dsp:spPr>
        <a:xfrm>
          <a:off x="0" y="2390892"/>
          <a:ext cx="1018842" cy="317488"/>
        </a:xfrm>
        <a:prstGeom prst="round2SameRect">
          <a:avLst>
            <a:gd name="adj1" fmla="val 16670"/>
            <a:gd name="adj2" fmla="val 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Premise</a:t>
          </a:r>
        </a:p>
      </dsp:txBody>
      <dsp:txXfrm>
        <a:off x="15501" y="2406393"/>
        <a:ext cx="987840" cy="301987"/>
      </dsp:txXfrm>
    </dsp:sp>
    <dsp:sp modelId="{4C86AE7C-1472-46F5-9100-F92D099BD449}">
      <dsp:nvSpPr>
        <dsp:cNvPr id="0" name=""/>
        <dsp:cNvSpPr/>
      </dsp:nvSpPr>
      <dsp:spPr>
        <a:xfrm>
          <a:off x="0" y="2708381"/>
          <a:ext cx="3918626" cy="63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285750" lvl="1" indent="-285750" algn="l" defTabSz="1466850">
            <a:lnSpc>
              <a:spcPct val="90000"/>
            </a:lnSpc>
            <a:spcBef>
              <a:spcPct val="0"/>
            </a:spcBef>
            <a:spcAft>
              <a:spcPct val="15000"/>
            </a:spcAft>
            <a:buChar char="•"/>
          </a:pPr>
          <a:endParaRPr lang="en-US" sz="3300" kern="1200" dirty="0"/>
        </a:p>
      </dsp:txBody>
      <dsp:txXfrm>
        <a:off x="0" y="2708381"/>
        <a:ext cx="3918626" cy="6350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58C17-807D-4B9B-A170-338944EAE1F7}">
      <dsp:nvSpPr>
        <dsp:cNvPr id="0" name=""/>
        <dsp:cNvSpPr/>
      </dsp:nvSpPr>
      <dsp:spPr>
        <a:xfrm>
          <a:off x="4564" y="12947"/>
          <a:ext cx="2075180" cy="686096"/>
        </a:xfrm>
        <a:prstGeom prst="roundRect">
          <a:avLst>
            <a:gd name="adj" fmla="val 1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Project Title</a:t>
          </a:r>
        </a:p>
      </dsp:txBody>
      <dsp:txXfrm>
        <a:off x="4564" y="12947"/>
        <a:ext cx="2075180" cy="457397"/>
      </dsp:txXfrm>
    </dsp:sp>
    <dsp:sp modelId="{573C2690-4644-4D1A-88F6-E78B579C93F2}">
      <dsp:nvSpPr>
        <dsp:cNvPr id="0" name=""/>
        <dsp:cNvSpPr/>
      </dsp:nvSpPr>
      <dsp:spPr>
        <a:xfrm>
          <a:off x="429601" y="470344"/>
          <a:ext cx="2075180" cy="57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786B Mullis Annette</a:t>
          </a:r>
        </a:p>
      </dsp:txBody>
      <dsp:txXfrm>
        <a:off x="446471" y="487214"/>
        <a:ext cx="2041440" cy="542260"/>
      </dsp:txXfrm>
    </dsp:sp>
    <dsp:sp modelId="{008725BF-70B7-456C-BFC2-4C1229230393}">
      <dsp:nvSpPr>
        <dsp:cNvPr id="0" name=""/>
        <dsp:cNvSpPr/>
      </dsp:nvSpPr>
      <dsp:spPr>
        <a:xfrm>
          <a:off x="2394334" y="-16683"/>
          <a:ext cx="666930" cy="516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394334" y="86649"/>
        <a:ext cx="511932" cy="309995"/>
      </dsp:txXfrm>
    </dsp:sp>
    <dsp:sp modelId="{739DF831-471B-460A-88A9-AC2D4CC52211}">
      <dsp:nvSpPr>
        <dsp:cNvPr id="0" name=""/>
        <dsp:cNvSpPr/>
      </dsp:nvSpPr>
      <dsp:spPr>
        <a:xfrm>
          <a:off x="3338104" y="12947"/>
          <a:ext cx="2075180" cy="686096"/>
        </a:xfrm>
        <a:prstGeom prst="roundRect">
          <a:avLst>
            <a:gd name="adj" fmla="val 1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Start Date</a:t>
          </a:r>
        </a:p>
      </dsp:txBody>
      <dsp:txXfrm>
        <a:off x="3338104" y="12947"/>
        <a:ext cx="2075180" cy="457397"/>
      </dsp:txXfrm>
    </dsp:sp>
    <dsp:sp modelId="{6684E5E5-015D-4219-BA90-9D92A07C0F68}">
      <dsp:nvSpPr>
        <dsp:cNvPr id="0" name=""/>
        <dsp:cNvSpPr/>
      </dsp:nvSpPr>
      <dsp:spPr>
        <a:xfrm>
          <a:off x="3763141" y="470344"/>
          <a:ext cx="2075180" cy="57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Mon 3/1/2021</a:t>
          </a:r>
          <a:br>
            <a:rPr lang="en-US" sz="1000" kern="1200" dirty="0"/>
          </a:br>
          <a:endParaRPr lang="en-US" sz="1000" kern="1200" dirty="0"/>
        </a:p>
      </dsp:txBody>
      <dsp:txXfrm>
        <a:off x="3780011" y="487214"/>
        <a:ext cx="2041440" cy="542260"/>
      </dsp:txXfrm>
    </dsp:sp>
    <dsp:sp modelId="{53A431A9-27E4-4B5C-A66A-3F0B74B73FC1}">
      <dsp:nvSpPr>
        <dsp:cNvPr id="0" name=""/>
        <dsp:cNvSpPr/>
      </dsp:nvSpPr>
      <dsp:spPr>
        <a:xfrm>
          <a:off x="5727874" y="-16683"/>
          <a:ext cx="666930" cy="516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727874" y="86649"/>
        <a:ext cx="511932" cy="309995"/>
      </dsp:txXfrm>
    </dsp:sp>
    <dsp:sp modelId="{B8AC74DC-1850-421A-BC08-F1C0665618D9}">
      <dsp:nvSpPr>
        <dsp:cNvPr id="0" name=""/>
        <dsp:cNvSpPr/>
      </dsp:nvSpPr>
      <dsp:spPr>
        <a:xfrm>
          <a:off x="6671644" y="12947"/>
          <a:ext cx="2075180" cy="686096"/>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End</a:t>
          </a:r>
          <a:r>
            <a:rPr lang="en-US" sz="1800" kern="1200" baseline="0" dirty="0"/>
            <a:t> Date</a:t>
          </a:r>
          <a:endParaRPr lang="en-US" sz="1800" kern="1200" dirty="0"/>
        </a:p>
      </dsp:txBody>
      <dsp:txXfrm>
        <a:off x="6671644" y="12947"/>
        <a:ext cx="2075180" cy="457397"/>
      </dsp:txXfrm>
    </dsp:sp>
    <dsp:sp modelId="{133601F7-29D2-4EF9-BF88-49B9215AFED6}">
      <dsp:nvSpPr>
        <dsp:cNvPr id="0" name=""/>
        <dsp:cNvSpPr/>
      </dsp:nvSpPr>
      <dsp:spPr>
        <a:xfrm>
          <a:off x="7096681" y="470344"/>
          <a:ext cx="2075180" cy="57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Mon 7/26/2021</a:t>
          </a:r>
        </a:p>
      </dsp:txBody>
      <dsp:txXfrm>
        <a:off x="7113551" y="487214"/>
        <a:ext cx="2041440" cy="542260"/>
      </dsp:txXfrm>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2DD0-F8DA-4963-96B9-F1C29B9E53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3FAD0-3486-4B9F-B56C-EE6566311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5095A0-6355-463A-A49E-E9F534C10AE6}"/>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B7B86E77-1092-4C5E-A6DE-D39D6F842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B568-7AC6-4AE1-8B4A-5C8ADE16EB0F}"/>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295537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9EAB-9A53-4F99-9F16-D0559CEF9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70CD7-1AFF-4ABF-B629-3953CB4302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151D4-6D29-498C-AC38-CC0436A66E70}"/>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ABD39564-EB96-4E2A-AEBE-1CF777E21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191DA-989D-40F6-80B5-9F91547C5DD5}"/>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386759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017CB-A6EA-4F8F-BABB-A38E1DDE3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718AC-73E7-4076-A592-A5986B3E95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4EF5E-5D79-4F79-A8C2-AC3E21BA1635}"/>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C873E591-AA95-4957-BA56-55D2AFAC1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6B230-BD8F-40BD-8C70-E35E6C117EA4}"/>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105244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94F-6A17-41DE-96F9-26B4EA1A50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347A-86D5-4FCC-B7D6-CCB9526A7C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338D2-284E-49C5-A584-FC4597BCCFE8}"/>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06F8ED31-F622-493A-8781-A141F1461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38998-90B4-4718-9124-7AEDE334B9C3}"/>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322812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8568-A62E-4F8A-9F98-C7B2CE69A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2647B8-C4AB-4046-992F-EBBCA111C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9B43F0-0D5A-4599-991C-FDF999A49CBE}"/>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1307DDC7-7A06-488A-A7A0-D46A00C9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5C5C7-4646-4DA6-83CF-3BC4237848F9}"/>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51484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E46E-C94C-4D6C-85DA-66BC0B8AC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2D80B-BF32-4D41-B18E-9F9906C7DE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CE0BCF-BD12-4E6E-9F1C-7CAB0C6FB4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0AFD3C-F879-4E82-B48B-A52495A82D10}"/>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6" name="Footer Placeholder 5">
            <a:extLst>
              <a:ext uri="{FF2B5EF4-FFF2-40B4-BE49-F238E27FC236}">
                <a16:creationId xmlns:a16="http://schemas.microsoft.com/office/drawing/2014/main" id="{1306CA75-F91A-49BA-A984-2DB16ECDEF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9DE9E-9F1D-4757-825D-3CBFDC4000E1}"/>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64125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AD49A-2E59-4B13-9BE9-B093AE2B42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6931F5-91D1-4630-9721-76CEEDBD1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682720-7719-40AD-B1DD-2577014B6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CDB37-C8BA-4482-8957-E5F990004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5C4121-C369-4F03-8E15-87F9A6BD64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639613-5163-4E1A-9924-7C08BFD32925}"/>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8" name="Footer Placeholder 7">
            <a:extLst>
              <a:ext uri="{FF2B5EF4-FFF2-40B4-BE49-F238E27FC236}">
                <a16:creationId xmlns:a16="http://schemas.microsoft.com/office/drawing/2014/main" id="{4AA2083D-1E81-4BDB-BBF6-D28AA749EF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383AF7-04BD-4409-AF93-84E755C7EBEE}"/>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423164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3115-3B58-4222-95AA-714D5248E6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C10798-7631-452A-BC08-7CF2E2B3206E}"/>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4" name="Footer Placeholder 3">
            <a:extLst>
              <a:ext uri="{FF2B5EF4-FFF2-40B4-BE49-F238E27FC236}">
                <a16:creationId xmlns:a16="http://schemas.microsoft.com/office/drawing/2014/main" id="{E13DE789-7325-4B6F-B444-174A355AE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B4B1E5-6A57-4785-96D0-7A1094A7DC05}"/>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2991010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16716A-B5BE-4600-B5ED-399302A76606}"/>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3" name="Footer Placeholder 2">
            <a:extLst>
              <a:ext uri="{FF2B5EF4-FFF2-40B4-BE49-F238E27FC236}">
                <a16:creationId xmlns:a16="http://schemas.microsoft.com/office/drawing/2014/main" id="{B50C0E1F-5CE7-455F-A48D-97C5BB823B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CBE145-0DFA-4702-B23E-D45D85C969A4}"/>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74482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1DFE-3970-4DBA-BB29-6670545C1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2054D7-3D84-4AD7-9A37-F29F2EF0B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C56DDB-E01F-4DC8-BFDA-FF817BFE4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792BB-9112-4C90-B161-0F320E9C3DC6}"/>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6" name="Footer Placeholder 5">
            <a:extLst>
              <a:ext uri="{FF2B5EF4-FFF2-40B4-BE49-F238E27FC236}">
                <a16:creationId xmlns:a16="http://schemas.microsoft.com/office/drawing/2014/main" id="{62C48F1F-076A-4353-AF8A-347974727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AA06E-61D6-4800-B2E1-982F05DAAE62}"/>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10020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21F2-0F73-4670-B3BD-0F9774DD9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4D162E-A6D3-4E87-8D63-04D125484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629346-3216-403A-8C66-5172A71ED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945A6-6C59-4733-9858-76AC653F5F8A}"/>
              </a:ext>
            </a:extLst>
          </p:cNvPr>
          <p:cNvSpPr>
            <a:spLocks noGrp="1"/>
          </p:cNvSpPr>
          <p:nvPr>
            <p:ph type="dt" sz="half" idx="10"/>
          </p:nvPr>
        </p:nvSpPr>
        <p:spPr/>
        <p:txBody>
          <a:bodyPr/>
          <a:lstStyle/>
          <a:p>
            <a:fld id="{2AD435FB-6D9F-4E24-A10B-B48C3384A613}" type="datetimeFigureOut">
              <a:rPr lang="en-US" smtClean="0"/>
              <a:t>4/13/2021</a:t>
            </a:fld>
            <a:endParaRPr lang="en-US"/>
          </a:p>
        </p:txBody>
      </p:sp>
      <p:sp>
        <p:nvSpPr>
          <p:cNvPr id="6" name="Footer Placeholder 5">
            <a:extLst>
              <a:ext uri="{FF2B5EF4-FFF2-40B4-BE49-F238E27FC236}">
                <a16:creationId xmlns:a16="http://schemas.microsoft.com/office/drawing/2014/main" id="{3648C997-6B0F-4156-BF0F-61C15C5DB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9558CA-25DE-4BBB-9E99-9BAF1473107D}"/>
              </a:ext>
            </a:extLst>
          </p:cNvPr>
          <p:cNvSpPr>
            <a:spLocks noGrp="1"/>
          </p:cNvSpPr>
          <p:nvPr>
            <p:ph type="sldNum" sz="quarter" idx="12"/>
          </p:nvPr>
        </p:nvSpPr>
        <p:spPr/>
        <p:txBody>
          <a:bodyPr/>
          <a:lstStyle/>
          <a:p>
            <a:fld id="{42124E9F-C545-4621-A539-169C2C62BE17}" type="slidenum">
              <a:rPr lang="en-US" smtClean="0"/>
              <a:t>‹#›</a:t>
            </a:fld>
            <a:endParaRPr lang="en-US"/>
          </a:p>
        </p:txBody>
      </p:sp>
    </p:spTree>
    <p:extLst>
      <p:ext uri="{BB962C8B-B14F-4D97-AF65-F5344CB8AC3E}">
        <p14:creationId xmlns:p14="http://schemas.microsoft.com/office/powerpoint/2010/main" val="218509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BCE6D0-C4D9-47D6-ACE4-C3A8C51DF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9D95A-B626-4B57-818F-C77B05738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A9D6F-E51D-4B16-999F-B3B0BD21C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435FB-6D9F-4E24-A10B-B48C3384A613}" type="datetimeFigureOut">
              <a:rPr lang="en-US" smtClean="0"/>
              <a:t>4/13/2021</a:t>
            </a:fld>
            <a:endParaRPr lang="en-US"/>
          </a:p>
        </p:txBody>
      </p:sp>
      <p:sp>
        <p:nvSpPr>
          <p:cNvPr id="5" name="Footer Placeholder 4">
            <a:extLst>
              <a:ext uri="{FF2B5EF4-FFF2-40B4-BE49-F238E27FC236}">
                <a16:creationId xmlns:a16="http://schemas.microsoft.com/office/drawing/2014/main" id="{221F90D2-D2AB-434A-98B9-50008FDE9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553BBE-7AC2-457C-BD5A-F44BC287E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24E9F-C545-4621-A539-169C2C62BE17}" type="slidenum">
              <a:rPr lang="en-US" smtClean="0"/>
              <a:t>‹#›</a:t>
            </a:fld>
            <a:endParaRPr lang="en-US"/>
          </a:p>
        </p:txBody>
      </p:sp>
    </p:spTree>
    <p:extLst>
      <p:ext uri="{BB962C8B-B14F-4D97-AF65-F5344CB8AC3E}">
        <p14:creationId xmlns:p14="http://schemas.microsoft.com/office/powerpoint/2010/main" val="69179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hyperlink" Target="https://primordialecho22.github.io/Project/Arcanum/Index.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C9EB-71E3-4BCC-B503-04116F74754D}"/>
              </a:ext>
            </a:extLst>
          </p:cNvPr>
          <p:cNvSpPr>
            <a:spLocks noGrp="1"/>
          </p:cNvSpPr>
          <p:nvPr>
            <p:ph type="ctrTitle"/>
          </p:nvPr>
        </p:nvSpPr>
        <p:spPr>
          <a:xfrm>
            <a:off x="492808" y="2594376"/>
            <a:ext cx="11699192" cy="2387600"/>
          </a:xfrm>
        </p:spPr>
        <p:txBody>
          <a:bodyPr>
            <a:normAutofit/>
          </a:bodyPr>
          <a:lstStyle/>
          <a:p>
            <a:r>
              <a:rPr lang="en-US" dirty="0">
                <a:latin typeface="Arial Rounded MT Bold" panose="020F0704030504030204" pitchFamily="34" charset="0"/>
              </a:rPr>
              <a:t>IT ENTREPRENEURSHIP PROJECT SPRING 2021</a:t>
            </a:r>
          </a:p>
        </p:txBody>
      </p:sp>
      <p:sp>
        <p:nvSpPr>
          <p:cNvPr id="3" name="Subtitle 2">
            <a:extLst>
              <a:ext uri="{FF2B5EF4-FFF2-40B4-BE49-F238E27FC236}">
                <a16:creationId xmlns:a16="http://schemas.microsoft.com/office/drawing/2014/main" id="{06C10C92-B5D8-40F0-AF1C-E5E56BB35656}"/>
              </a:ext>
            </a:extLst>
          </p:cNvPr>
          <p:cNvSpPr>
            <a:spLocks noGrp="1"/>
          </p:cNvSpPr>
          <p:nvPr>
            <p:ph type="subTitle" idx="1"/>
          </p:nvPr>
        </p:nvSpPr>
        <p:spPr>
          <a:xfrm>
            <a:off x="1942942" y="5020193"/>
            <a:ext cx="9144000" cy="1655762"/>
          </a:xfrm>
        </p:spPr>
        <p:txBody>
          <a:bodyPr/>
          <a:lstStyle/>
          <a:p>
            <a:r>
              <a:rPr lang="en-US" dirty="0">
                <a:latin typeface="Arial Rounded MT Bold" panose="020F0704030504030204" pitchFamily="34" charset="0"/>
              </a:rPr>
              <a:t>CITC 2335 System Analysis and Design</a:t>
            </a:r>
          </a:p>
          <a:p>
            <a:r>
              <a:rPr lang="en-US" dirty="0">
                <a:latin typeface="Arial Rounded MT Bold" panose="020F0704030504030204" pitchFamily="34" charset="0"/>
              </a:rPr>
              <a:t>Team 1: Ketlin de Mello, Megan Farmer</a:t>
            </a:r>
            <a:br>
              <a:rPr lang="en-US" dirty="0">
                <a:latin typeface="Arial Rounded MT Bold" panose="020F0704030504030204" pitchFamily="34" charset="0"/>
              </a:rPr>
            </a:br>
            <a:r>
              <a:rPr lang="en-US" dirty="0">
                <a:latin typeface="Arial Rounded MT Bold" panose="020F0704030504030204" pitchFamily="34" charset="0"/>
              </a:rPr>
              <a:t>Spring 2021</a:t>
            </a:r>
          </a:p>
        </p:txBody>
      </p:sp>
      <p:pic>
        <p:nvPicPr>
          <p:cNvPr id="5" name="Picture 4">
            <a:extLst>
              <a:ext uri="{FF2B5EF4-FFF2-40B4-BE49-F238E27FC236}">
                <a16:creationId xmlns:a16="http://schemas.microsoft.com/office/drawing/2014/main" id="{743F8E2A-4985-405A-9F34-BC12B25633B1}"/>
              </a:ext>
            </a:extLst>
          </p:cNvPr>
          <p:cNvPicPr>
            <a:picLocks noChangeAspect="1"/>
          </p:cNvPicPr>
          <p:nvPr/>
        </p:nvPicPr>
        <p:blipFill>
          <a:blip r:embed="rId2"/>
          <a:stretch>
            <a:fillRect/>
          </a:stretch>
        </p:blipFill>
        <p:spPr>
          <a:xfrm>
            <a:off x="0" y="23487"/>
            <a:ext cx="3425304" cy="2952572"/>
          </a:xfrm>
          <a:prstGeom prst="rect">
            <a:avLst/>
          </a:prstGeom>
        </p:spPr>
      </p:pic>
      <p:pic>
        <p:nvPicPr>
          <p:cNvPr id="6" name="Picture 5">
            <a:extLst>
              <a:ext uri="{FF2B5EF4-FFF2-40B4-BE49-F238E27FC236}">
                <a16:creationId xmlns:a16="http://schemas.microsoft.com/office/drawing/2014/main" id="{92D74F79-B581-4017-B46B-4DF539655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253" y="419034"/>
            <a:ext cx="2250802" cy="2137125"/>
          </a:xfrm>
          <a:prstGeom prst="rect">
            <a:avLst/>
          </a:prstGeom>
        </p:spPr>
      </p:pic>
    </p:spTree>
    <p:extLst>
      <p:ext uri="{BB962C8B-B14F-4D97-AF65-F5344CB8AC3E}">
        <p14:creationId xmlns:p14="http://schemas.microsoft.com/office/powerpoint/2010/main" val="369487941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24A5-1E54-4704-AAD9-E7271E5E3C4D}"/>
              </a:ext>
            </a:extLst>
          </p:cNvPr>
          <p:cNvSpPr>
            <a:spLocks noGrp="1"/>
          </p:cNvSpPr>
          <p:nvPr>
            <p:ph type="title"/>
          </p:nvPr>
        </p:nvSpPr>
        <p:spPr/>
        <p:txBody>
          <a:bodyPr/>
          <a:lstStyle/>
          <a:p>
            <a:pPr algn="ctr"/>
            <a:r>
              <a:rPr lang="en-US" dirty="0">
                <a:latin typeface="Arial Rounded MT Bold" panose="020F0704030504030204" pitchFamily="34" charset="0"/>
              </a:rPr>
              <a:t>Company Information</a:t>
            </a:r>
            <a:endParaRPr lang="en-US" dirty="0"/>
          </a:p>
        </p:txBody>
      </p:sp>
      <p:pic>
        <p:nvPicPr>
          <p:cNvPr id="11" name="Content Placeholder 10" descr="Ui Ux with solid fill">
            <a:extLst>
              <a:ext uri="{FF2B5EF4-FFF2-40B4-BE49-F238E27FC236}">
                <a16:creationId xmlns:a16="http://schemas.microsoft.com/office/drawing/2014/main" id="{35540C6F-CC90-4521-B549-411D81DA7B9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71" y="1984550"/>
            <a:ext cx="1435240" cy="1435240"/>
          </a:xfrm>
        </p:spPr>
      </p:pic>
      <p:pic>
        <p:nvPicPr>
          <p:cNvPr id="13" name="Graphic 12" descr="Programmer female with solid fill">
            <a:extLst>
              <a:ext uri="{FF2B5EF4-FFF2-40B4-BE49-F238E27FC236}">
                <a16:creationId xmlns:a16="http://schemas.microsoft.com/office/drawing/2014/main" id="{95F07743-0484-4641-B4BD-89C43B357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8380" y="1993760"/>
            <a:ext cx="1435240" cy="1435240"/>
          </a:xfrm>
          <a:prstGeom prst="rect">
            <a:avLst/>
          </a:prstGeom>
        </p:spPr>
      </p:pic>
      <p:pic>
        <p:nvPicPr>
          <p:cNvPr id="15" name="Graphic 14" descr="Good Inventory with solid fill">
            <a:extLst>
              <a:ext uri="{FF2B5EF4-FFF2-40B4-BE49-F238E27FC236}">
                <a16:creationId xmlns:a16="http://schemas.microsoft.com/office/drawing/2014/main" id="{991852A4-3B6B-45B9-B3E6-7B35D4F81D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2265" y="1984550"/>
            <a:ext cx="1435240" cy="1435240"/>
          </a:xfrm>
          <a:prstGeom prst="rect">
            <a:avLst/>
          </a:prstGeom>
        </p:spPr>
      </p:pic>
      <p:pic>
        <p:nvPicPr>
          <p:cNvPr id="17" name="Graphic 16" descr="Sort outline">
            <a:extLst>
              <a:ext uri="{FF2B5EF4-FFF2-40B4-BE49-F238E27FC236}">
                <a16:creationId xmlns:a16="http://schemas.microsoft.com/office/drawing/2014/main" id="{6EAF769C-99B6-4ABC-A390-EC5054742D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3403880" y="2308716"/>
            <a:ext cx="693545" cy="786907"/>
          </a:xfrm>
          <a:prstGeom prst="rect">
            <a:avLst/>
          </a:prstGeom>
        </p:spPr>
      </p:pic>
      <p:pic>
        <p:nvPicPr>
          <p:cNvPr id="19" name="Graphic 18" descr="Line arrow: Straight outline">
            <a:extLst>
              <a:ext uri="{FF2B5EF4-FFF2-40B4-BE49-F238E27FC236}">
                <a16:creationId xmlns:a16="http://schemas.microsoft.com/office/drawing/2014/main" id="{EAA3A6D9-CE6A-4D0C-B922-330C0869C90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7673591" y="2367225"/>
            <a:ext cx="914400" cy="914400"/>
          </a:xfrm>
          <a:prstGeom prst="rect">
            <a:avLst/>
          </a:prstGeom>
        </p:spPr>
      </p:pic>
      <p:sp>
        <p:nvSpPr>
          <p:cNvPr id="21" name="TextBox 20">
            <a:extLst>
              <a:ext uri="{FF2B5EF4-FFF2-40B4-BE49-F238E27FC236}">
                <a16:creationId xmlns:a16="http://schemas.microsoft.com/office/drawing/2014/main" id="{96E8E2AE-09D6-43FA-BA36-507238A39581}"/>
              </a:ext>
            </a:extLst>
          </p:cNvPr>
          <p:cNvSpPr txBox="1"/>
          <p:nvPr/>
        </p:nvSpPr>
        <p:spPr>
          <a:xfrm>
            <a:off x="971365" y="4358936"/>
            <a:ext cx="4977414" cy="1338828"/>
          </a:xfrm>
          <a:prstGeom prst="rect">
            <a:avLst/>
          </a:prstGeom>
          <a:noFill/>
        </p:spPr>
        <p:txBody>
          <a:bodyPr wrap="square" rtlCol="0">
            <a:spAutoFit/>
          </a:bodyPr>
          <a:lstStyle/>
          <a:p>
            <a:pPr marR="0" algn="just">
              <a:lnSpc>
                <a:spcPct val="90000"/>
              </a:lnSpc>
              <a:spcBef>
                <a:spcPts val="0"/>
              </a:spcBef>
              <a:spcAft>
                <a:spcPts val="800"/>
              </a:spcAft>
            </a:pPr>
            <a:r>
              <a:rPr lang="en-US" sz="1800" dirty="0">
                <a:effectLst/>
              </a:rPr>
              <a:t>Arcanum identifies real opportunities and discovers what needs to be done. We believe great solutions come to life with the right digital strategy, along with the ability to prioritize, deliver, and measure the best user experience and technology.</a:t>
            </a:r>
            <a:endParaRPr lang="en-US" dirty="0"/>
          </a:p>
        </p:txBody>
      </p:sp>
      <p:sp>
        <p:nvSpPr>
          <p:cNvPr id="22" name="TextBox 21">
            <a:extLst>
              <a:ext uri="{FF2B5EF4-FFF2-40B4-BE49-F238E27FC236}">
                <a16:creationId xmlns:a16="http://schemas.microsoft.com/office/drawing/2014/main" id="{EBFC5F3E-620D-4F14-9EA4-65EF3EBB5EAA}"/>
              </a:ext>
            </a:extLst>
          </p:cNvPr>
          <p:cNvSpPr txBox="1"/>
          <p:nvPr/>
        </p:nvSpPr>
        <p:spPr>
          <a:xfrm>
            <a:off x="6906827" y="4358936"/>
            <a:ext cx="4446973" cy="1718419"/>
          </a:xfrm>
          <a:prstGeom prst="rect">
            <a:avLst/>
          </a:prstGeom>
          <a:noFill/>
        </p:spPr>
        <p:txBody>
          <a:bodyPr wrap="square" rtlCol="0">
            <a:spAutoFit/>
          </a:bodyPr>
          <a:lstStyle/>
          <a:p>
            <a:pPr marR="0" algn="just">
              <a:lnSpc>
                <a:spcPct val="90000"/>
              </a:lnSpc>
              <a:spcBef>
                <a:spcPts val="0"/>
              </a:spcBef>
              <a:spcAft>
                <a:spcPts val="800"/>
              </a:spcAft>
            </a:pPr>
            <a:r>
              <a:rPr lang="en-US" sz="1800" dirty="0">
                <a:effectLst/>
              </a:rPr>
              <a:t>The Database and Platform Management project has been created to provide comprehensive organizational database development and optimization to local business in the Chattanooga area.</a:t>
            </a:r>
          </a:p>
          <a:p>
            <a:endParaRPr lang="en-US" dirty="0"/>
          </a:p>
        </p:txBody>
      </p:sp>
      <p:pic>
        <p:nvPicPr>
          <p:cNvPr id="23" name="Content Placeholder 5" descr="Shape&#10;&#10;Description automatically generated with medium confidence">
            <a:extLst>
              <a:ext uri="{FF2B5EF4-FFF2-40B4-BE49-F238E27FC236}">
                <a16:creationId xmlns:a16="http://schemas.microsoft.com/office/drawing/2014/main" id="{C406BB07-C1B5-49A9-B4F2-DDFE403ACC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549" y="118392"/>
            <a:ext cx="1117268" cy="1396585"/>
          </a:xfrm>
          <a:prstGeom prst="rect">
            <a:avLst/>
          </a:prstGeom>
        </p:spPr>
      </p:pic>
    </p:spTree>
    <p:extLst>
      <p:ext uri="{BB962C8B-B14F-4D97-AF65-F5344CB8AC3E}">
        <p14:creationId xmlns:p14="http://schemas.microsoft.com/office/powerpoint/2010/main" val="295699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4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4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4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Isosceles Triangle 5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Diagram, timeline&#10;&#10;Description automatically generated">
            <a:extLst>
              <a:ext uri="{FF2B5EF4-FFF2-40B4-BE49-F238E27FC236}">
                <a16:creationId xmlns:a16="http://schemas.microsoft.com/office/drawing/2014/main" id="{963A8CEB-2C38-42E1-A978-C9E4A53F6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841" y="422031"/>
            <a:ext cx="7591294" cy="5693471"/>
          </a:xfrm>
          <a:prstGeom prst="rect">
            <a:avLst/>
          </a:prstGeom>
          <a:ln>
            <a:noFill/>
          </a:ln>
        </p:spPr>
      </p:pic>
      <p:sp>
        <p:nvSpPr>
          <p:cNvPr id="53" name="Isosceles Triangle 5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11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2090-5828-4D05-9333-E476618371E2}"/>
              </a:ext>
            </a:extLst>
          </p:cNvPr>
          <p:cNvSpPr>
            <a:spLocks noGrp="1"/>
          </p:cNvSpPr>
          <p:nvPr>
            <p:ph type="title"/>
          </p:nvPr>
        </p:nvSpPr>
        <p:spPr/>
        <p:txBody>
          <a:bodyPr/>
          <a:lstStyle/>
          <a:p>
            <a:pPr algn="ctr"/>
            <a:r>
              <a:rPr lang="en-US" dirty="0">
                <a:latin typeface="Calibri Light (Headings)"/>
              </a:rPr>
              <a:t>SWOT Analysis</a:t>
            </a:r>
          </a:p>
        </p:txBody>
      </p:sp>
      <p:graphicFrame>
        <p:nvGraphicFramePr>
          <p:cNvPr id="5" name="Content Placeholder 4">
            <a:extLst>
              <a:ext uri="{FF2B5EF4-FFF2-40B4-BE49-F238E27FC236}">
                <a16:creationId xmlns:a16="http://schemas.microsoft.com/office/drawing/2014/main" id="{D769C544-48EC-419A-A009-B05AD262748D}"/>
              </a:ext>
            </a:extLst>
          </p:cNvPr>
          <p:cNvGraphicFramePr>
            <a:graphicFrameLocks noGrp="1"/>
          </p:cNvGraphicFramePr>
          <p:nvPr>
            <p:ph idx="1"/>
            <p:extLst>
              <p:ext uri="{D42A27DB-BD31-4B8C-83A1-F6EECF244321}">
                <p14:modId xmlns:p14="http://schemas.microsoft.com/office/powerpoint/2010/main" val="2793459098"/>
              </p:ext>
            </p:extLst>
          </p:nvPr>
        </p:nvGraphicFramePr>
        <p:xfrm>
          <a:off x="346453" y="1470581"/>
          <a:ext cx="5648994" cy="502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01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378D-626F-4E63-A3BC-55FECC3ADB86}"/>
              </a:ext>
            </a:extLst>
          </p:cNvPr>
          <p:cNvSpPr>
            <a:spLocks noGrp="1"/>
          </p:cNvSpPr>
          <p:nvPr>
            <p:ph type="title"/>
          </p:nvPr>
        </p:nvSpPr>
        <p:spPr/>
        <p:txBody>
          <a:bodyPr/>
          <a:lstStyle/>
          <a:p>
            <a:pPr algn="ctr"/>
            <a:r>
              <a:rPr lang="en-US" dirty="0">
                <a:latin typeface="Arial Rounded MT Bold" panose="020F0704030504030204" pitchFamily="34" charset="0"/>
              </a:rPr>
              <a:t>Organization Chart</a:t>
            </a:r>
            <a:endParaRPr lang="en-US" dirty="0"/>
          </a:p>
        </p:txBody>
      </p:sp>
      <p:graphicFrame>
        <p:nvGraphicFramePr>
          <p:cNvPr id="5" name="Content Placeholder 3">
            <a:extLst>
              <a:ext uri="{FF2B5EF4-FFF2-40B4-BE49-F238E27FC236}">
                <a16:creationId xmlns:a16="http://schemas.microsoft.com/office/drawing/2014/main" id="{F378245E-6E38-41BF-BD89-7C254B981CDA}"/>
              </a:ext>
            </a:extLst>
          </p:cNvPr>
          <p:cNvGraphicFramePr>
            <a:graphicFrameLocks noGrp="1"/>
          </p:cNvGraphicFramePr>
          <p:nvPr>
            <p:ph idx="1"/>
            <p:extLst>
              <p:ext uri="{D42A27DB-BD31-4B8C-83A1-F6EECF244321}">
                <p14:modId xmlns:p14="http://schemas.microsoft.com/office/powerpoint/2010/main" val="503019465"/>
              </p:ext>
            </p:extLst>
          </p:nvPr>
        </p:nvGraphicFramePr>
        <p:xfrm>
          <a:off x="951322"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a:extLst>
              <a:ext uri="{FF2B5EF4-FFF2-40B4-BE49-F238E27FC236}">
                <a16:creationId xmlns:a16="http://schemas.microsoft.com/office/drawing/2014/main" id="{E9195AF4-48D6-4653-A773-0BF0DF3EE5D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735212" y="3438129"/>
            <a:ext cx="917423" cy="114532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0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1288B-2E4D-4BFF-A6FC-E8FFE584B07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Data Flow Diagram</a:t>
            </a:r>
          </a:p>
        </p:txBody>
      </p:sp>
      <p:pic>
        <p:nvPicPr>
          <p:cNvPr id="1026" name="Picture 2">
            <a:extLst>
              <a:ext uri="{FF2B5EF4-FFF2-40B4-BE49-F238E27FC236}">
                <a16:creationId xmlns:a16="http://schemas.microsoft.com/office/drawing/2014/main" id="{E427CA2B-9763-4198-B9D8-E5C71A379E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1032354"/>
            <a:ext cx="7347537" cy="479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5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4385AAB-9CD8-4873-862C-C5BBE1D6A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5" y="435547"/>
            <a:ext cx="5604405" cy="6056376"/>
          </a:xfrm>
          <a:custGeom>
            <a:avLst/>
            <a:gdLst>
              <a:gd name="connsiteX0" fmla="*/ 3711555 w 5604405"/>
              <a:gd name="connsiteY0" fmla="*/ 4579520 h 6056376"/>
              <a:gd name="connsiteX1" fmla="*/ 4416613 w 5604405"/>
              <a:gd name="connsiteY1" fmla="*/ 4579520 h 6056376"/>
              <a:gd name="connsiteX2" fmla="*/ 4517335 w 5604405"/>
              <a:gd name="connsiteY2" fmla="*/ 4637144 h 6056376"/>
              <a:gd name="connsiteX3" fmla="*/ 4869863 w 5604405"/>
              <a:gd name="connsiteY3" fmla="*/ 5258191 h 6056376"/>
              <a:gd name="connsiteX4" fmla="*/ 4869863 w 5604405"/>
              <a:gd name="connsiteY4" fmla="*/ 5377706 h 6056376"/>
              <a:gd name="connsiteX5" fmla="*/ 4517335 w 5604405"/>
              <a:gd name="connsiteY5" fmla="*/ 5998753 h 6056376"/>
              <a:gd name="connsiteX6" fmla="*/ 4416613 w 5604405"/>
              <a:gd name="connsiteY6" fmla="*/ 6056376 h 6056376"/>
              <a:gd name="connsiteX7" fmla="*/ 3711555 w 5604405"/>
              <a:gd name="connsiteY7" fmla="*/ 6056376 h 6056376"/>
              <a:gd name="connsiteX8" fmla="*/ 3610833 w 5604405"/>
              <a:gd name="connsiteY8" fmla="*/ 5998753 h 6056376"/>
              <a:gd name="connsiteX9" fmla="*/ 3258304 w 5604405"/>
              <a:gd name="connsiteY9" fmla="*/ 5377706 h 6056376"/>
              <a:gd name="connsiteX10" fmla="*/ 3258304 w 5604405"/>
              <a:gd name="connsiteY10" fmla="*/ 5258191 h 6056376"/>
              <a:gd name="connsiteX11" fmla="*/ 3610833 w 5604405"/>
              <a:gd name="connsiteY11" fmla="*/ 4637144 h 6056376"/>
              <a:gd name="connsiteX12" fmla="*/ 3711555 w 5604405"/>
              <a:gd name="connsiteY12" fmla="*/ 4579520 h 6056376"/>
              <a:gd name="connsiteX13" fmla="*/ 2553202 w 5604405"/>
              <a:gd name="connsiteY13" fmla="*/ 3910405 h 6056376"/>
              <a:gd name="connsiteX14" fmla="*/ 3112130 w 5604405"/>
              <a:gd name="connsiteY14" fmla="*/ 3910405 h 6056376"/>
              <a:gd name="connsiteX15" fmla="*/ 3138444 w 5604405"/>
              <a:gd name="connsiteY15" fmla="*/ 3913900 h 6056376"/>
              <a:gd name="connsiteX16" fmla="*/ 3156541 w 5604405"/>
              <a:gd name="connsiteY16" fmla="*/ 3921488 h 6056376"/>
              <a:gd name="connsiteX17" fmla="*/ 3145481 w 5604405"/>
              <a:gd name="connsiteY17" fmla="*/ 3940617 h 6056376"/>
              <a:gd name="connsiteX18" fmla="*/ 2753632 w 5604405"/>
              <a:gd name="connsiteY18" fmla="*/ 4618329 h 6056376"/>
              <a:gd name="connsiteX19" fmla="*/ 2520177 w 5604405"/>
              <a:gd name="connsiteY19" fmla="*/ 4754008 h 6056376"/>
              <a:gd name="connsiteX20" fmla="*/ 2332520 w 5604405"/>
              <a:gd name="connsiteY20" fmla="*/ 4754008 h 6056376"/>
              <a:gd name="connsiteX21" fmla="*/ 2310629 w 5604405"/>
              <a:gd name="connsiteY21" fmla="*/ 4754008 h 6056376"/>
              <a:gd name="connsiteX22" fmla="*/ 2289740 w 5604405"/>
              <a:gd name="connsiteY22" fmla="*/ 4718037 h 6056376"/>
              <a:gd name="connsiteX23" fmla="*/ 2187423 w 5604405"/>
              <a:gd name="connsiteY23" fmla="*/ 4541838 h 6056376"/>
              <a:gd name="connsiteX24" fmla="*/ 2187423 w 5604405"/>
              <a:gd name="connsiteY24" fmla="*/ 4443215 h 6056376"/>
              <a:gd name="connsiteX25" fmla="*/ 2467492 w 5604405"/>
              <a:gd name="connsiteY25" fmla="*/ 3960919 h 6056376"/>
              <a:gd name="connsiteX26" fmla="*/ 2553202 w 5604405"/>
              <a:gd name="connsiteY26" fmla="*/ 3910405 h 6056376"/>
              <a:gd name="connsiteX27" fmla="*/ 1018932 w 5604405"/>
              <a:gd name="connsiteY27" fmla="*/ 1626925 h 6056376"/>
              <a:gd name="connsiteX28" fmla="*/ 2520177 w 5604405"/>
              <a:gd name="connsiteY28" fmla="*/ 1626925 h 6056376"/>
              <a:gd name="connsiteX29" fmla="*/ 2753632 w 5604405"/>
              <a:gd name="connsiteY29" fmla="*/ 1762604 h 6056376"/>
              <a:gd name="connsiteX30" fmla="*/ 3502633 w 5604405"/>
              <a:gd name="connsiteY30" fmla="*/ 3058018 h 6056376"/>
              <a:gd name="connsiteX31" fmla="*/ 3502633 w 5604405"/>
              <a:gd name="connsiteY31" fmla="*/ 3322916 h 6056376"/>
              <a:gd name="connsiteX32" fmla="*/ 3224524 w 5604405"/>
              <a:gd name="connsiteY32" fmla="*/ 3803912 h 6056376"/>
              <a:gd name="connsiteX33" fmla="*/ 3201086 w 5604405"/>
              <a:gd name="connsiteY33" fmla="*/ 3844448 h 6056376"/>
              <a:gd name="connsiteX34" fmla="*/ 3201910 w 5604405"/>
              <a:gd name="connsiteY34" fmla="*/ 3844794 h 6056376"/>
              <a:gd name="connsiteX35" fmla="*/ 3243273 w 5604405"/>
              <a:gd name="connsiteY35" fmla="*/ 3886511 h 6056376"/>
              <a:gd name="connsiteX36" fmla="*/ 3557826 w 5604405"/>
              <a:gd name="connsiteY36" fmla="*/ 4430538 h 6056376"/>
              <a:gd name="connsiteX37" fmla="*/ 3557826 w 5604405"/>
              <a:gd name="connsiteY37" fmla="*/ 4541785 h 6056376"/>
              <a:gd name="connsiteX38" fmla="*/ 3243273 w 5604405"/>
              <a:gd name="connsiteY38" fmla="*/ 5085811 h 6056376"/>
              <a:gd name="connsiteX39" fmla="*/ 3145229 w 5604405"/>
              <a:gd name="connsiteY39" fmla="*/ 5142791 h 6056376"/>
              <a:gd name="connsiteX40" fmla="*/ 2514761 w 5604405"/>
              <a:gd name="connsiteY40" fmla="*/ 5142791 h 6056376"/>
              <a:gd name="connsiteX41" fmla="*/ 2418080 w 5604405"/>
              <a:gd name="connsiteY41" fmla="*/ 5085811 h 6056376"/>
              <a:gd name="connsiteX42" fmla="*/ 2248631 w 5604405"/>
              <a:gd name="connsiteY42" fmla="*/ 4794008 h 6056376"/>
              <a:gd name="connsiteX43" fmla="*/ 2229489 w 5604405"/>
              <a:gd name="connsiteY43" fmla="*/ 4761043 h 6056376"/>
              <a:gd name="connsiteX44" fmla="*/ 2244550 w 5604405"/>
              <a:gd name="connsiteY44" fmla="*/ 4761043 h 6056376"/>
              <a:gd name="connsiteX45" fmla="*/ 2315741 w 5604405"/>
              <a:gd name="connsiteY45" fmla="*/ 4761043 h 6056376"/>
              <a:gd name="connsiteX46" fmla="*/ 2346666 w 5604405"/>
              <a:gd name="connsiteY46" fmla="*/ 4814300 h 6056376"/>
              <a:gd name="connsiteX47" fmla="*/ 2464819 w 5604405"/>
              <a:gd name="connsiteY47" fmla="*/ 5017769 h 6056376"/>
              <a:gd name="connsiteX48" fmla="*/ 2550531 w 5604405"/>
              <a:gd name="connsiteY48" fmla="*/ 5068284 h 6056376"/>
              <a:gd name="connsiteX49" fmla="*/ 3109460 w 5604405"/>
              <a:gd name="connsiteY49" fmla="*/ 5068284 h 6056376"/>
              <a:gd name="connsiteX50" fmla="*/ 3196377 w 5604405"/>
              <a:gd name="connsiteY50" fmla="*/ 5017769 h 6056376"/>
              <a:gd name="connsiteX51" fmla="*/ 3475238 w 5604405"/>
              <a:gd name="connsiteY51" fmla="*/ 4535474 h 6056376"/>
              <a:gd name="connsiteX52" fmla="*/ 3475238 w 5604405"/>
              <a:gd name="connsiteY52" fmla="*/ 4436849 h 6056376"/>
              <a:gd name="connsiteX53" fmla="*/ 3196377 w 5604405"/>
              <a:gd name="connsiteY53" fmla="*/ 3954554 h 6056376"/>
              <a:gd name="connsiteX54" fmla="*/ 3159709 w 5604405"/>
              <a:gd name="connsiteY54" fmla="*/ 3917570 h 6056376"/>
              <a:gd name="connsiteX55" fmla="*/ 3155466 w 5604405"/>
              <a:gd name="connsiteY55" fmla="*/ 3915792 h 6056376"/>
              <a:gd name="connsiteX56" fmla="*/ 3178212 w 5604405"/>
              <a:gd name="connsiteY56" fmla="*/ 3876454 h 6056376"/>
              <a:gd name="connsiteX57" fmla="*/ 3195127 w 5604405"/>
              <a:gd name="connsiteY57" fmla="*/ 3847197 h 6056376"/>
              <a:gd name="connsiteX58" fmla="*/ 3177582 w 5604405"/>
              <a:gd name="connsiteY58" fmla="*/ 3839840 h 6056376"/>
              <a:gd name="connsiteX59" fmla="*/ 3147901 w 5604405"/>
              <a:gd name="connsiteY59" fmla="*/ 3835897 h 6056376"/>
              <a:gd name="connsiteX60" fmla="*/ 2517432 w 5604405"/>
              <a:gd name="connsiteY60" fmla="*/ 3835897 h 6056376"/>
              <a:gd name="connsiteX61" fmla="*/ 2420752 w 5604405"/>
              <a:gd name="connsiteY61" fmla="*/ 3892877 h 6056376"/>
              <a:gd name="connsiteX62" fmla="*/ 2104837 w 5604405"/>
              <a:gd name="connsiteY62" fmla="*/ 4436903 h 6056376"/>
              <a:gd name="connsiteX63" fmla="*/ 2104837 w 5604405"/>
              <a:gd name="connsiteY63" fmla="*/ 4548151 h 6056376"/>
              <a:gd name="connsiteX64" fmla="*/ 2209113 w 5604405"/>
              <a:gd name="connsiteY64" fmla="*/ 4727721 h 6056376"/>
              <a:gd name="connsiteX65" fmla="*/ 2224378 w 5604405"/>
              <a:gd name="connsiteY65" fmla="*/ 4754008 h 6056376"/>
              <a:gd name="connsiteX66" fmla="*/ 2153663 w 5604405"/>
              <a:gd name="connsiteY66" fmla="*/ 4754008 h 6056376"/>
              <a:gd name="connsiteX67" fmla="*/ 1018932 w 5604405"/>
              <a:gd name="connsiteY67" fmla="*/ 4754008 h 6056376"/>
              <a:gd name="connsiteX68" fmla="*/ 788719 w 5604405"/>
              <a:gd name="connsiteY68" fmla="*/ 4618329 h 6056376"/>
              <a:gd name="connsiteX69" fmla="*/ 36477 w 5604405"/>
              <a:gd name="connsiteY69" fmla="*/ 3322916 h 6056376"/>
              <a:gd name="connsiteX70" fmla="*/ 36477 w 5604405"/>
              <a:gd name="connsiteY70" fmla="*/ 3058018 h 6056376"/>
              <a:gd name="connsiteX71" fmla="*/ 788719 w 5604405"/>
              <a:gd name="connsiteY71" fmla="*/ 1762604 h 6056376"/>
              <a:gd name="connsiteX72" fmla="*/ 1018932 w 5604405"/>
              <a:gd name="connsiteY72" fmla="*/ 1626925 h 6056376"/>
              <a:gd name="connsiteX73" fmla="*/ 3636614 w 5604405"/>
              <a:gd name="connsiteY73" fmla="*/ 339380 h 6056376"/>
              <a:gd name="connsiteX74" fmla="*/ 4821522 w 5604405"/>
              <a:gd name="connsiteY74" fmla="*/ 339380 h 6056376"/>
              <a:gd name="connsiteX75" fmla="*/ 4990793 w 5604405"/>
              <a:gd name="connsiteY75" fmla="*/ 436221 h 6056376"/>
              <a:gd name="connsiteX76" fmla="*/ 5583246 w 5604405"/>
              <a:gd name="connsiteY76" fmla="*/ 1479943 h 6056376"/>
              <a:gd name="connsiteX77" fmla="*/ 5583246 w 5604405"/>
              <a:gd name="connsiteY77" fmla="*/ 1680798 h 6056376"/>
              <a:gd name="connsiteX78" fmla="*/ 4990793 w 5604405"/>
              <a:gd name="connsiteY78" fmla="*/ 2724519 h 6056376"/>
              <a:gd name="connsiteX79" fmla="*/ 4821522 w 5604405"/>
              <a:gd name="connsiteY79" fmla="*/ 2821359 h 6056376"/>
              <a:gd name="connsiteX80" fmla="*/ 3636614 w 5604405"/>
              <a:gd name="connsiteY80" fmla="*/ 2821359 h 6056376"/>
              <a:gd name="connsiteX81" fmla="*/ 3467343 w 5604405"/>
              <a:gd name="connsiteY81" fmla="*/ 2724519 h 6056376"/>
              <a:gd name="connsiteX82" fmla="*/ 2874889 w 5604405"/>
              <a:gd name="connsiteY82" fmla="*/ 1680798 h 6056376"/>
              <a:gd name="connsiteX83" fmla="*/ 2874889 w 5604405"/>
              <a:gd name="connsiteY83" fmla="*/ 1479943 h 6056376"/>
              <a:gd name="connsiteX84" fmla="*/ 3467343 w 5604405"/>
              <a:gd name="connsiteY84" fmla="*/ 436221 h 6056376"/>
              <a:gd name="connsiteX85" fmla="*/ 3636614 w 5604405"/>
              <a:gd name="connsiteY85" fmla="*/ 339380 h 6056376"/>
              <a:gd name="connsiteX86" fmla="*/ 1941243 w 5604405"/>
              <a:gd name="connsiteY86" fmla="*/ 0 h 6056376"/>
              <a:gd name="connsiteX87" fmla="*/ 2646300 w 5604405"/>
              <a:gd name="connsiteY87" fmla="*/ 0 h 6056376"/>
              <a:gd name="connsiteX88" fmla="*/ 2747022 w 5604405"/>
              <a:gd name="connsiteY88" fmla="*/ 57624 h 6056376"/>
              <a:gd name="connsiteX89" fmla="*/ 3099551 w 5604405"/>
              <a:gd name="connsiteY89" fmla="*/ 678671 h 6056376"/>
              <a:gd name="connsiteX90" fmla="*/ 3099551 w 5604405"/>
              <a:gd name="connsiteY90" fmla="*/ 798186 h 6056376"/>
              <a:gd name="connsiteX91" fmla="*/ 2747022 w 5604405"/>
              <a:gd name="connsiteY91" fmla="*/ 1419233 h 6056376"/>
              <a:gd name="connsiteX92" fmla="*/ 2646300 w 5604405"/>
              <a:gd name="connsiteY92" fmla="*/ 1476856 h 6056376"/>
              <a:gd name="connsiteX93" fmla="*/ 1941243 w 5604405"/>
              <a:gd name="connsiteY93" fmla="*/ 1476856 h 6056376"/>
              <a:gd name="connsiteX94" fmla="*/ 1840520 w 5604405"/>
              <a:gd name="connsiteY94" fmla="*/ 1419233 h 6056376"/>
              <a:gd name="connsiteX95" fmla="*/ 1487992 w 5604405"/>
              <a:gd name="connsiteY95" fmla="*/ 798186 h 6056376"/>
              <a:gd name="connsiteX96" fmla="*/ 1487992 w 5604405"/>
              <a:gd name="connsiteY96" fmla="*/ 678671 h 6056376"/>
              <a:gd name="connsiteX97" fmla="*/ 1840520 w 5604405"/>
              <a:gd name="connsiteY97" fmla="*/ 57624 h 6056376"/>
              <a:gd name="connsiteX98" fmla="*/ 1941243 w 5604405"/>
              <a:gd name="connsiteY98" fmla="*/ 0 h 60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604405" h="6056376">
                <a:moveTo>
                  <a:pt x="3711555" y="4579520"/>
                </a:moveTo>
                <a:cubicBezTo>
                  <a:pt x="4416613" y="4579520"/>
                  <a:pt x="4416613" y="4579520"/>
                  <a:pt x="4416613" y="4579520"/>
                </a:cubicBezTo>
                <a:cubicBezTo>
                  <a:pt x="4452285" y="4579520"/>
                  <a:pt x="4498450" y="4605130"/>
                  <a:pt x="4517335" y="4637144"/>
                </a:cubicBezTo>
                <a:cubicBezTo>
                  <a:pt x="4869863" y="5258191"/>
                  <a:pt x="4869863" y="5258191"/>
                  <a:pt x="4869863" y="5258191"/>
                </a:cubicBezTo>
                <a:cubicBezTo>
                  <a:pt x="4886651" y="5292338"/>
                  <a:pt x="4886651" y="5343558"/>
                  <a:pt x="4869863" y="5377706"/>
                </a:cubicBezTo>
                <a:cubicBezTo>
                  <a:pt x="4517335" y="5998753"/>
                  <a:pt x="4517335" y="5998753"/>
                  <a:pt x="4517335" y="5998753"/>
                </a:cubicBezTo>
                <a:cubicBezTo>
                  <a:pt x="4498450" y="6030767"/>
                  <a:pt x="4452285" y="6056376"/>
                  <a:pt x="4416613" y="6056376"/>
                </a:cubicBezTo>
                <a:lnTo>
                  <a:pt x="3711555" y="6056376"/>
                </a:lnTo>
                <a:cubicBezTo>
                  <a:pt x="3673784" y="6056376"/>
                  <a:pt x="3627620" y="6030767"/>
                  <a:pt x="3610833" y="5998753"/>
                </a:cubicBezTo>
                <a:cubicBezTo>
                  <a:pt x="3258304" y="5377706"/>
                  <a:pt x="3258304" y="5377706"/>
                  <a:pt x="3258304" y="5377706"/>
                </a:cubicBezTo>
                <a:cubicBezTo>
                  <a:pt x="3239418" y="5343558"/>
                  <a:pt x="3239418" y="5292338"/>
                  <a:pt x="3258304" y="5258191"/>
                </a:cubicBezTo>
                <a:cubicBezTo>
                  <a:pt x="3610833" y="4637144"/>
                  <a:pt x="3610833" y="4637144"/>
                  <a:pt x="3610833" y="4637144"/>
                </a:cubicBezTo>
                <a:cubicBezTo>
                  <a:pt x="3627620" y="4605130"/>
                  <a:pt x="3673784" y="4579520"/>
                  <a:pt x="3711555" y="4579520"/>
                </a:cubicBezTo>
                <a:close/>
                <a:moveTo>
                  <a:pt x="2553202" y="3910405"/>
                </a:moveTo>
                <a:cubicBezTo>
                  <a:pt x="2553202" y="3910405"/>
                  <a:pt x="2553202" y="3910405"/>
                  <a:pt x="3112130" y="3910405"/>
                </a:cubicBezTo>
                <a:cubicBezTo>
                  <a:pt x="3121184" y="3910405"/>
                  <a:pt x="3130013" y="3911607"/>
                  <a:pt x="3138444" y="3913900"/>
                </a:cubicBezTo>
                <a:lnTo>
                  <a:pt x="3156541" y="3921488"/>
                </a:lnTo>
                <a:lnTo>
                  <a:pt x="3145481" y="3940617"/>
                </a:lnTo>
                <a:cubicBezTo>
                  <a:pt x="3045479" y="4113572"/>
                  <a:pt x="2917476" y="4334957"/>
                  <a:pt x="2753632" y="4618329"/>
                </a:cubicBezTo>
                <a:cubicBezTo>
                  <a:pt x="2704996" y="4702320"/>
                  <a:pt x="2617449" y="4754008"/>
                  <a:pt x="2520177" y="4754008"/>
                </a:cubicBezTo>
                <a:cubicBezTo>
                  <a:pt x="2520177" y="4754008"/>
                  <a:pt x="2520177" y="4754008"/>
                  <a:pt x="2332520" y="4754008"/>
                </a:cubicBezTo>
                <a:lnTo>
                  <a:pt x="2310629" y="4754008"/>
                </a:lnTo>
                <a:lnTo>
                  <a:pt x="2289740" y="4718037"/>
                </a:lnTo>
                <a:cubicBezTo>
                  <a:pt x="2260653" y="4667947"/>
                  <a:pt x="2226808" y="4609662"/>
                  <a:pt x="2187423" y="4541838"/>
                </a:cubicBezTo>
                <a:cubicBezTo>
                  <a:pt x="2169316" y="4511770"/>
                  <a:pt x="2169316" y="4473284"/>
                  <a:pt x="2187423" y="4443215"/>
                </a:cubicBezTo>
                <a:cubicBezTo>
                  <a:pt x="2187423" y="4443215"/>
                  <a:pt x="2187423" y="4443215"/>
                  <a:pt x="2467492" y="3960919"/>
                </a:cubicBezTo>
                <a:cubicBezTo>
                  <a:pt x="2484393" y="3929649"/>
                  <a:pt x="2518193" y="3910405"/>
                  <a:pt x="2553202" y="3910405"/>
                </a:cubicBezTo>
                <a:close/>
                <a:moveTo>
                  <a:pt x="1018932" y="1626925"/>
                </a:moveTo>
                <a:cubicBezTo>
                  <a:pt x="1018932" y="1626925"/>
                  <a:pt x="1018932" y="1626925"/>
                  <a:pt x="2520177" y="1626925"/>
                </a:cubicBezTo>
                <a:cubicBezTo>
                  <a:pt x="2617449" y="1626925"/>
                  <a:pt x="2704996" y="1678612"/>
                  <a:pt x="2753632" y="1762604"/>
                </a:cubicBezTo>
                <a:cubicBezTo>
                  <a:pt x="2753632" y="1762604"/>
                  <a:pt x="2753632" y="1762604"/>
                  <a:pt x="3502633" y="3058018"/>
                </a:cubicBezTo>
                <a:cubicBezTo>
                  <a:pt x="3551270" y="3138780"/>
                  <a:pt x="3551270" y="3242154"/>
                  <a:pt x="3502633" y="3322916"/>
                </a:cubicBezTo>
                <a:cubicBezTo>
                  <a:pt x="3502633" y="3322916"/>
                  <a:pt x="3502633" y="3322916"/>
                  <a:pt x="3224524" y="3803912"/>
                </a:cubicBezTo>
                <a:lnTo>
                  <a:pt x="3201086" y="3844448"/>
                </a:lnTo>
                <a:lnTo>
                  <a:pt x="3201910" y="3844794"/>
                </a:lnTo>
                <a:cubicBezTo>
                  <a:pt x="3218762" y="3854630"/>
                  <a:pt x="3233059" y="3868874"/>
                  <a:pt x="3243273" y="3886511"/>
                </a:cubicBezTo>
                <a:cubicBezTo>
                  <a:pt x="3243273" y="3886511"/>
                  <a:pt x="3243273" y="3886511"/>
                  <a:pt x="3557826" y="4430538"/>
                </a:cubicBezTo>
                <a:cubicBezTo>
                  <a:pt x="3578252" y="4464454"/>
                  <a:pt x="3578252" y="4507867"/>
                  <a:pt x="3557826" y="4541785"/>
                </a:cubicBezTo>
                <a:cubicBezTo>
                  <a:pt x="3557826" y="4541785"/>
                  <a:pt x="3557826" y="4541785"/>
                  <a:pt x="3243273" y="5085811"/>
                </a:cubicBezTo>
                <a:cubicBezTo>
                  <a:pt x="3222847" y="5121083"/>
                  <a:pt x="3186081" y="5142791"/>
                  <a:pt x="3145229" y="5142791"/>
                </a:cubicBezTo>
                <a:cubicBezTo>
                  <a:pt x="3145229" y="5142791"/>
                  <a:pt x="3145229" y="5142791"/>
                  <a:pt x="2514761" y="5142791"/>
                </a:cubicBezTo>
                <a:cubicBezTo>
                  <a:pt x="2475271" y="5142791"/>
                  <a:pt x="2437145" y="5121083"/>
                  <a:pt x="2418080" y="5085811"/>
                </a:cubicBezTo>
                <a:cubicBezTo>
                  <a:pt x="2418080" y="5085811"/>
                  <a:pt x="2418080" y="5085811"/>
                  <a:pt x="2248631" y="4794008"/>
                </a:cubicBezTo>
                <a:lnTo>
                  <a:pt x="2229489" y="4761043"/>
                </a:lnTo>
                <a:lnTo>
                  <a:pt x="2244550" y="4761043"/>
                </a:lnTo>
                <a:lnTo>
                  <a:pt x="2315741" y="4761043"/>
                </a:lnTo>
                <a:lnTo>
                  <a:pt x="2346666" y="4814300"/>
                </a:lnTo>
                <a:cubicBezTo>
                  <a:pt x="2464819" y="5017769"/>
                  <a:pt x="2464819" y="5017769"/>
                  <a:pt x="2464819" y="5017769"/>
                </a:cubicBezTo>
                <a:cubicBezTo>
                  <a:pt x="2481721" y="5049039"/>
                  <a:pt x="2515523" y="5068284"/>
                  <a:pt x="2550531" y="5068284"/>
                </a:cubicBezTo>
                <a:cubicBezTo>
                  <a:pt x="3109460" y="5068284"/>
                  <a:pt x="3109460" y="5068284"/>
                  <a:pt x="3109460" y="5068284"/>
                </a:cubicBezTo>
                <a:cubicBezTo>
                  <a:pt x="3145675" y="5068284"/>
                  <a:pt x="3178269" y="5049039"/>
                  <a:pt x="3196377" y="5017769"/>
                </a:cubicBezTo>
                <a:cubicBezTo>
                  <a:pt x="3475238" y="4535474"/>
                  <a:pt x="3475238" y="4535474"/>
                  <a:pt x="3475238" y="4535474"/>
                </a:cubicBezTo>
                <a:cubicBezTo>
                  <a:pt x="3493346" y="4505405"/>
                  <a:pt x="3493346" y="4466917"/>
                  <a:pt x="3475238" y="4436849"/>
                </a:cubicBezTo>
                <a:cubicBezTo>
                  <a:pt x="3196377" y="3954554"/>
                  <a:pt x="3196377" y="3954554"/>
                  <a:pt x="3196377" y="3954554"/>
                </a:cubicBezTo>
                <a:cubicBezTo>
                  <a:pt x="3187323" y="3938918"/>
                  <a:pt x="3174648" y="3926289"/>
                  <a:pt x="3159709" y="3917570"/>
                </a:cubicBezTo>
                <a:lnTo>
                  <a:pt x="3155466" y="3915792"/>
                </a:lnTo>
                <a:lnTo>
                  <a:pt x="3178212" y="3876454"/>
                </a:lnTo>
                <a:lnTo>
                  <a:pt x="3195127" y="3847197"/>
                </a:lnTo>
                <a:lnTo>
                  <a:pt x="3177582" y="3839840"/>
                </a:lnTo>
                <a:cubicBezTo>
                  <a:pt x="3168071" y="3837253"/>
                  <a:pt x="3158114" y="3835897"/>
                  <a:pt x="3147901" y="3835897"/>
                </a:cubicBezTo>
                <a:cubicBezTo>
                  <a:pt x="2517432" y="3835897"/>
                  <a:pt x="2517432" y="3835897"/>
                  <a:pt x="2517432" y="3835897"/>
                </a:cubicBezTo>
                <a:cubicBezTo>
                  <a:pt x="2477943" y="3835897"/>
                  <a:pt x="2439816" y="3857604"/>
                  <a:pt x="2420752" y="3892877"/>
                </a:cubicBezTo>
                <a:cubicBezTo>
                  <a:pt x="2104837" y="4436903"/>
                  <a:pt x="2104837" y="4436903"/>
                  <a:pt x="2104837" y="4436903"/>
                </a:cubicBezTo>
                <a:cubicBezTo>
                  <a:pt x="2084410" y="4470820"/>
                  <a:pt x="2084410" y="4514233"/>
                  <a:pt x="2104837" y="4548151"/>
                </a:cubicBezTo>
                <a:cubicBezTo>
                  <a:pt x="2144326" y="4616153"/>
                  <a:pt x="2178878" y="4675656"/>
                  <a:pt x="2209113" y="4727721"/>
                </a:cubicBezTo>
                <a:lnTo>
                  <a:pt x="2224378" y="4754008"/>
                </a:lnTo>
                <a:lnTo>
                  <a:pt x="2153663" y="4754008"/>
                </a:lnTo>
                <a:cubicBezTo>
                  <a:pt x="1933754" y="4754008"/>
                  <a:pt x="1581900" y="4754008"/>
                  <a:pt x="1018932" y="4754008"/>
                </a:cubicBezTo>
                <a:cubicBezTo>
                  <a:pt x="924902" y="4754008"/>
                  <a:pt x="834114" y="4702320"/>
                  <a:pt x="788719" y="4618329"/>
                </a:cubicBezTo>
                <a:cubicBezTo>
                  <a:pt x="788719" y="4618329"/>
                  <a:pt x="788719" y="4618329"/>
                  <a:pt x="36477" y="3322916"/>
                </a:cubicBezTo>
                <a:cubicBezTo>
                  <a:pt x="-12160" y="3242154"/>
                  <a:pt x="-12160" y="3138780"/>
                  <a:pt x="36477" y="3058018"/>
                </a:cubicBezTo>
                <a:cubicBezTo>
                  <a:pt x="36477" y="3058018"/>
                  <a:pt x="36477" y="3058018"/>
                  <a:pt x="788719" y="1762604"/>
                </a:cubicBezTo>
                <a:cubicBezTo>
                  <a:pt x="834114" y="1678612"/>
                  <a:pt x="924902" y="1626925"/>
                  <a:pt x="1018932" y="1626925"/>
                </a:cubicBezTo>
                <a:close/>
                <a:moveTo>
                  <a:pt x="3636614" y="339380"/>
                </a:moveTo>
                <a:cubicBezTo>
                  <a:pt x="4821522" y="339380"/>
                  <a:pt x="4821522" y="339380"/>
                  <a:pt x="4821522" y="339380"/>
                </a:cubicBezTo>
                <a:cubicBezTo>
                  <a:pt x="4881471" y="339380"/>
                  <a:pt x="4959055" y="382420"/>
                  <a:pt x="4990793" y="436221"/>
                </a:cubicBezTo>
                <a:cubicBezTo>
                  <a:pt x="5583246" y="1479943"/>
                  <a:pt x="5583246" y="1479943"/>
                  <a:pt x="5583246" y="1479943"/>
                </a:cubicBezTo>
                <a:cubicBezTo>
                  <a:pt x="5611458" y="1537330"/>
                  <a:pt x="5611458" y="1623410"/>
                  <a:pt x="5583246" y="1680798"/>
                </a:cubicBezTo>
                <a:cubicBezTo>
                  <a:pt x="4990793" y="2724519"/>
                  <a:pt x="4990793" y="2724519"/>
                  <a:pt x="4990793" y="2724519"/>
                </a:cubicBezTo>
                <a:cubicBezTo>
                  <a:pt x="4959055" y="2778320"/>
                  <a:pt x="4881471" y="2821359"/>
                  <a:pt x="4821522" y="2821359"/>
                </a:cubicBezTo>
                <a:lnTo>
                  <a:pt x="3636614" y="2821359"/>
                </a:lnTo>
                <a:cubicBezTo>
                  <a:pt x="3573138" y="2821359"/>
                  <a:pt x="3495555" y="2778320"/>
                  <a:pt x="3467343" y="2724519"/>
                </a:cubicBezTo>
                <a:cubicBezTo>
                  <a:pt x="2874889" y="1680798"/>
                  <a:pt x="2874889" y="1680798"/>
                  <a:pt x="2874889" y="1680798"/>
                </a:cubicBezTo>
                <a:cubicBezTo>
                  <a:pt x="2843150" y="1623410"/>
                  <a:pt x="2843150" y="1537330"/>
                  <a:pt x="2874889" y="1479943"/>
                </a:cubicBezTo>
                <a:cubicBezTo>
                  <a:pt x="3467343" y="436221"/>
                  <a:pt x="3467343" y="436221"/>
                  <a:pt x="3467343" y="436221"/>
                </a:cubicBezTo>
                <a:cubicBezTo>
                  <a:pt x="3495555" y="382420"/>
                  <a:pt x="3573138" y="339380"/>
                  <a:pt x="3636614" y="339380"/>
                </a:cubicBezTo>
                <a:close/>
                <a:moveTo>
                  <a:pt x="1941243" y="0"/>
                </a:moveTo>
                <a:cubicBezTo>
                  <a:pt x="2646300" y="0"/>
                  <a:pt x="2646300" y="0"/>
                  <a:pt x="2646300" y="0"/>
                </a:cubicBezTo>
                <a:cubicBezTo>
                  <a:pt x="2681973" y="0"/>
                  <a:pt x="2728138" y="25610"/>
                  <a:pt x="2747022" y="57624"/>
                </a:cubicBezTo>
                <a:cubicBezTo>
                  <a:pt x="3099551" y="678671"/>
                  <a:pt x="3099551" y="678671"/>
                  <a:pt x="3099551" y="678671"/>
                </a:cubicBezTo>
                <a:cubicBezTo>
                  <a:pt x="3116339" y="712818"/>
                  <a:pt x="3116339" y="764038"/>
                  <a:pt x="3099551" y="798186"/>
                </a:cubicBezTo>
                <a:cubicBezTo>
                  <a:pt x="2747022" y="1419233"/>
                  <a:pt x="2747022" y="1419233"/>
                  <a:pt x="2747022" y="1419233"/>
                </a:cubicBezTo>
                <a:cubicBezTo>
                  <a:pt x="2728138" y="1451247"/>
                  <a:pt x="2681973" y="1476856"/>
                  <a:pt x="2646300" y="1476856"/>
                </a:cubicBezTo>
                <a:lnTo>
                  <a:pt x="1941243" y="1476856"/>
                </a:lnTo>
                <a:cubicBezTo>
                  <a:pt x="1903472" y="1476856"/>
                  <a:pt x="1857308" y="1451247"/>
                  <a:pt x="1840520" y="1419233"/>
                </a:cubicBezTo>
                <a:cubicBezTo>
                  <a:pt x="1487992" y="798186"/>
                  <a:pt x="1487992" y="798186"/>
                  <a:pt x="1487992" y="798186"/>
                </a:cubicBezTo>
                <a:cubicBezTo>
                  <a:pt x="1469107" y="764038"/>
                  <a:pt x="1469107" y="712818"/>
                  <a:pt x="1487992" y="678671"/>
                </a:cubicBezTo>
                <a:cubicBezTo>
                  <a:pt x="1840520" y="57624"/>
                  <a:pt x="1840520" y="57624"/>
                  <a:pt x="1840520" y="57624"/>
                </a:cubicBezTo>
                <a:cubicBezTo>
                  <a:pt x="1857308" y="25610"/>
                  <a:pt x="1903472" y="0"/>
                  <a:pt x="1941243"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22E183-5938-456C-B0CD-8A37B4788E49}"/>
              </a:ext>
            </a:extLst>
          </p:cNvPr>
          <p:cNvSpPr>
            <a:spLocks noGrp="1"/>
          </p:cNvSpPr>
          <p:nvPr>
            <p:ph type="title"/>
          </p:nvPr>
        </p:nvSpPr>
        <p:spPr>
          <a:xfrm>
            <a:off x="5138382" y="3504975"/>
            <a:ext cx="6556793" cy="2154778"/>
          </a:xfrm>
        </p:spPr>
        <p:txBody>
          <a:bodyPr vert="horz" lIns="91440" tIns="45720" rIns="91440" bIns="45720" rtlCol="0" anchor="t">
            <a:normAutofit/>
          </a:bodyPr>
          <a:lstStyle/>
          <a:p>
            <a:pPr algn="r"/>
            <a:r>
              <a:rPr lang="en-US" sz="6600"/>
              <a:t>Mullis Annette Restaurant</a:t>
            </a:r>
            <a:endParaRPr lang="en-US" sz="6600" dirty="0"/>
          </a:p>
        </p:txBody>
      </p:sp>
      <p:pic>
        <p:nvPicPr>
          <p:cNvPr id="17" name="Graphic 16" descr="Normal Distribution with solid fill">
            <a:extLst>
              <a:ext uri="{FF2B5EF4-FFF2-40B4-BE49-F238E27FC236}">
                <a16:creationId xmlns:a16="http://schemas.microsoft.com/office/drawing/2014/main" id="{D1971136-02F5-40E7-99EC-294F6BBDD3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91946" y="774928"/>
            <a:ext cx="795724" cy="795724"/>
          </a:xfrm>
          <a:prstGeom prst="rect">
            <a:avLst/>
          </a:prstGeom>
        </p:spPr>
      </p:pic>
      <p:pic>
        <p:nvPicPr>
          <p:cNvPr id="15" name="Graphic 14" descr="Badge outline">
            <a:extLst>
              <a:ext uri="{FF2B5EF4-FFF2-40B4-BE49-F238E27FC236}">
                <a16:creationId xmlns:a16="http://schemas.microsoft.com/office/drawing/2014/main" id="{D0A160F5-0895-41AB-9E86-C4354F41F3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4942" y="5329199"/>
            <a:ext cx="897175" cy="897175"/>
          </a:xfrm>
          <a:prstGeom prst="rect">
            <a:avLst/>
          </a:prstGeom>
        </p:spPr>
      </p:pic>
      <p:pic>
        <p:nvPicPr>
          <p:cNvPr id="13" name="Graphic 12" descr="Badge 3 with solid fill">
            <a:extLst>
              <a:ext uri="{FF2B5EF4-FFF2-40B4-BE49-F238E27FC236}">
                <a16:creationId xmlns:a16="http://schemas.microsoft.com/office/drawing/2014/main" id="{D96BD5C0-CC40-4AF4-9ABE-791B8FCCFD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0439" y="4492191"/>
            <a:ext cx="897175" cy="897175"/>
          </a:xfrm>
          <a:prstGeom prst="rect">
            <a:avLst/>
          </a:prstGeom>
        </p:spPr>
      </p:pic>
      <p:pic>
        <p:nvPicPr>
          <p:cNvPr id="19" name="Graphic 18" descr="City outline">
            <a:extLst>
              <a:ext uri="{FF2B5EF4-FFF2-40B4-BE49-F238E27FC236}">
                <a16:creationId xmlns:a16="http://schemas.microsoft.com/office/drawing/2014/main" id="{860B263A-B7D7-432F-AA60-B6745304BE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0335" y="1271901"/>
            <a:ext cx="1409506" cy="1409506"/>
          </a:xfrm>
          <a:prstGeom prst="rect">
            <a:avLst/>
          </a:prstGeom>
        </p:spPr>
      </p:pic>
      <p:pic>
        <p:nvPicPr>
          <p:cNvPr id="27" name="Graphic 26" descr="Noodles outline">
            <a:extLst>
              <a:ext uri="{FF2B5EF4-FFF2-40B4-BE49-F238E27FC236}">
                <a16:creationId xmlns:a16="http://schemas.microsoft.com/office/drawing/2014/main" id="{34933109-9B92-4839-9024-D09F6686EB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6483" y="2681407"/>
            <a:ext cx="1574195" cy="1574195"/>
          </a:xfrm>
          <a:prstGeom prst="rect">
            <a:avLst/>
          </a:prstGeom>
        </p:spPr>
      </p:pic>
      <p:sp>
        <p:nvSpPr>
          <p:cNvPr id="29" name="Content Placeholder 28">
            <a:extLst>
              <a:ext uri="{FF2B5EF4-FFF2-40B4-BE49-F238E27FC236}">
                <a16:creationId xmlns:a16="http://schemas.microsoft.com/office/drawing/2014/main" id="{0AD7D84A-D2DB-481F-9C9E-6C1620BD6820}"/>
              </a:ext>
            </a:extLst>
          </p:cNvPr>
          <p:cNvSpPr>
            <a:spLocks noGrp="1"/>
          </p:cNvSpPr>
          <p:nvPr>
            <p:ph idx="1"/>
          </p:nvPr>
        </p:nvSpPr>
        <p:spPr>
          <a:xfrm>
            <a:off x="6392884" y="2029767"/>
            <a:ext cx="5438556" cy="4147196"/>
          </a:xfrm>
        </p:spPr>
        <p:txBody>
          <a:bodyPr/>
          <a:lstStyle/>
          <a:p>
            <a:endParaRPr lang="en-US" dirty="0"/>
          </a:p>
        </p:txBody>
      </p:sp>
    </p:spTree>
    <p:extLst>
      <p:ext uri="{BB962C8B-B14F-4D97-AF65-F5344CB8AC3E}">
        <p14:creationId xmlns:p14="http://schemas.microsoft.com/office/powerpoint/2010/main" val="393466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56E2-E521-4266-9924-2B9DA9AD50B3}"/>
              </a:ext>
            </a:extLst>
          </p:cNvPr>
          <p:cNvSpPr>
            <a:spLocks noGrp="1"/>
          </p:cNvSpPr>
          <p:nvPr>
            <p:ph type="title"/>
          </p:nvPr>
        </p:nvSpPr>
        <p:spPr>
          <a:xfrm>
            <a:off x="838200" y="120028"/>
            <a:ext cx="10515600" cy="1325563"/>
          </a:xfrm>
        </p:spPr>
        <p:txBody>
          <a:bodyPr/>
          <a:lstStyle/>
          <a:p>
            <a:pPr algn="ctr"/>
            <a:r>
              <a:rPr lang="en-US" b="1" dirty="0"/>
              <a:t>Project Charter Plan</a:t>
            </a:r>
            <a:endParaRPr lang="en-US" dirty="0"/>
          </a:p>
        </p:txBody>
      </p:sp>
      <p:graphicFrame>
        <p:nvGraphicFramePr>
          <p:cNvPr id="7" name="Content Placeholder 6">
            <a:extLst>
              <a:ext uri="{FF2B5EF4-FFF2-40B4-BE49-F238E27FC236}">
                <a16:creationId xmlns:a16="http://schemas.microsoft.com/office/drawing/2014/main" id="{4150EBDD-2422-41AD-8026-6EF9E41C64A4}"/>
              </a:ext>
            </a:extLst>
          </p:cNvPr>
          <p:cNvGraphicFramePr>
            <a:graphicFrameLocks noGrp="1"/>
          </p:cNvGraphicFramePr>
          <p:nvPr>
            <p:ph idx="1"/>
            <p:extLst>
              <p:ext uri="{D42A27DB-BD31-4B8C-83A1-F6EECF244321}">
                <p14:modId xmlns:p14="http://schemas.microsoft.com/office/powerpoint/2010/main" val="3384654676"/>
              </p:ext>
            </p:extLst>
          </p:nvPr>
        </p:nvGraphicFramePr>
        <p:xfrm>
          <a:off x="838201" y="3124398"/>
          <a:ext cx="3918626" cy="3346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6">
            <a:extLst>
              <a:ext uri="{FF2B5EF4-FFF2-40B4-BE49-F238E27FC236}">
                <a16:creationId xmlns:a16="http://schemas.microsoft.com/office/drawing/2014/main" id="{4BE83907-AFAE-47F7-BA5C-3025F3CB4F7E}"/>
              </a:ext>
            </a:extLst>
          </p:cNvPr>
          <p:cNvGraphicFramePr>
            <a:graphicFrameLocks/>
          </p:cNvGraphicFramePr>
          <p:nvPr>
            <p:extLst>
              <p:ext uri="{D42A27DB-BD31-4B8C-83A1-F6EECF244321}">
                <p14:modId xmlns:p14="http://schemas.microsoft.com/office/powerpoint/2010/main" val="20413499"/>
              </p:ext>
            </p:extLst>
          </p:nvPr>
        </p:nvGraphicFramePr>
        <p:xfrm>
          <a:off x="7435174" y="3124398"/>
          <a:ext cx="3918626" cy="33462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1CFC189A-A26A-472B-8299-502B4D5204FE}"/>
              </a:ext>
            </a:extLst>
          </p:cNvPr>
          <p:cNvGraphicFramePr/>
          <p:nvPr>
            <p:extLst>
              <p:ext uri="{D42A27DB-BD31-4B8C-83A1-F6EECF244321}">
                <p14:modId xmlns:p14="http://schemas.microsoft.com/office/powerpoint/2010/main" val="840077692"/>
              </p:ext>
            </p:extLst>
          </p:nvPr>
        </p:nvGraphicFramePr>
        <p:xfrm>
          <a:off x="1526357" y="1545996"/>
          <a:ext cx="9176426" cy="10592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45623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F744B7A-9F8B-4F42-8DB1-2A2224C7553B}"/>
              </a:ext>
            </a:extLst>
          </p:cNvPr>
          <p:cNvPicPr>
            <a:picLocks noGrp="1" noChangeAspect="1"/>
          </p:cNvPicPr>
          <p:nvPr>
            <p:ph idx="1"/>
          </p:nvPr>
        </p:nvPicPr>
        <p:blipFill>
          <a:blip r:embed="rId2"/>
          <a:stretch>
            <a:fillRect/>
          </a:stretch>
        </p:blipFill>
        <p:spPr>
          <a:xfrm>
            <a:off x="400025" y="1658971"/>
            <a:ext cx="10905066" cy="4062136"/>
          </a:xfrm>
          <a:prstGeom prst="rect">
            <a:avLst/>
          </a:prstGeom>
          <a:ln>
            <a:noFill/>
          </a:ln>
        </p:spPr>
      </p:pic>
      <p:sp>
        <p:nvSpPr>
          <p:cNvPr id="15" name="Title 1">
            <a:extLst>
              <a:ext uri="{FF2B5EF4-FFF2-40B4-BE49-F238E27FC236}">
                <a16:creationId xmlns:a16="http://schemas.microsoft.com/office/drawing/2014/main" id="{7CC39D87-D9E1-4EEF-AA0D-3C4DA3E44645}"/>
              </a:ext>
            </a:extLst>
          </p:cNvPr>
          <p:cNvSpPr>
            <a:spLocks noGrp="1"/>
          </p:cNvSpPr>
          <p:nvPr>
            <p:ph type="title"/>
          </p:nvPr>
        </p:nvSpPr>
        <p:spPr>
          <a:xfrm>
            <a:off x="838200" y="120028"/>
            <a:ext cx="10515600" cy="1326935"/>
          </a:xfrm>
        </p:spPr>
        <p:txBody>
          <a:bodyPr/>
          <a:lstStyle/>
          <a:p>
            <a:pPr algn="ctr"/>
            <a:r>
              <a:rPr lang="en-US" b="1" dirty="0"/>
              <a:t>Project Management Timeline</a:t>
            </a:r>
            <a:endParaRPr lang="en-US" dirty="0"/>
          </a:p>
        </p:txBody>
      </p:sp>
    </p:spTree>
    <p:extLst>
      <p:ext uri="{BB962C8B-B14F-4D97-AF65-F5344CB8AC3E}">
        <p14:creationId xmlns:p14="http://schemas.microsoft.com/office/powerpoint/2010/main" val="4062351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3A92-A825-441C-B875-7A98E8EE673E}"/>
              </a:ext>
            </a:extLst>
          </p:cNvPr>
          <p:cNvSpPr>
            <a:spLocks noGrp="1"/>
          </p:cNvSpPr>
          <p:nvPr>
            <p:ph type="title"/>
          </p:nvPr>
        </p:nvSpPr>
        <p:spPr>
          <a:xfrm>
            <a:off x="730928" y="162150"/>
            <a:ext cx="10515600" cy="1325563"/>
          </a:xfrm>
        </p:spPr>
        <p:txBody>
          <a:bodyPr/>
          <a:lstStyle/>
          <a:p>
            <a:pPr algn="ctr"/>
            <a:r>
              <a:rPr lang="en-US" b="1" dirty="0"/>
              <a:t>Excel Budget Sheet</a:t>
            </a:r>
          </a:p>
        </p:txBody>
      </p:sp>
      <p:pic>
        <p:nvPicPr>
          <p:cNvPr id="10" name="Content Placeholder 9">
            <a:extLst>
              <a:ext uri="{FF2B5EF4-FFF2-40B4-BE49-F238E27FC236}">
                <a16:creationId xmlns:a16="http://schemas.microsoft.com/office/drawing/2014/main" id="{AD3F8519-B8C7-465E-9E8F-5C3A52F0EABF}"/>
              </a:ext>
            </a:extLst>
          </p:cNvPr>
          <p:cNvPicPr>
            <a:picLocks noGrp="1" noChangeAspect="1"/>
          </p:cNvPicPr>
          <p:nvPr>
            <p:ph idx="1"/>
          </p:nvPr>
        </p:nvPicPr>
        <p:blipFill>
          <a:blip r:embed="rId2"/>
          <a:stretch>
            <a:fillRect/>
          </a:stretch>
        </p:blipFill>
        <p:spPr>
          <a:xfrm>
            <a:off x="838200" y="1487713"/>
            <a:ext cx="10622872" cy="5005162"/>
          </a:xfrm>
        </p:spPr>
      </p:pic>
    </p:spTree>
    <p:extLst>
      <p:ext uri="{BB962C8B-B14F-4D97-AF65-F5344CB8AC3E}">
        <p14:creationId xmlns:p14="http://schemas.microsoft.com/office/powerpoint/2010/main" val="173430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E969A-C1DD-420A-B119-DF39D5F1D2FE}"/>
              </a:ext>
            </a:extLst>
          </p:cNvPr>
          <p:cNvSpPr>
            <a:spLocks noGrp="1"/>
          </p:cNvSpPr>
          <p:nvPr>
            <p:ph type="title"/>
          </p:nvPr>
        </p:nvSpPr>
        <p:spPr>
          <a:xfrm>
            <a:off x="1955062" y="477892"/>
            <a:ext cx="9882278" cy="1067634"/>
          </a:xfrm>
        </p:spPr>
        <p:txBody>
          <a:bodyPr anchor="ctr">
            <a:normAutofit/>
          </a:bodyPr>
          <a:lstStyle/>
          <a:p>
            <a:r>
              <a:rPr lang="en-US" b="1" dirty="0"/>
              <a:t>Database</a:t>
            </a:r>
          </a:p>
        </p:txBody>
      </p:sp>
      <p:grpSp>
        <p:nvGrpSpPr>
          <p:cNvPr id="11"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4" name="Content Placeholder 3">
            <a:extLst>
              <a:ext uri="{FF2B5EF4-FFF2-40B4-BE49-F238E27FC236}">
                <a16:creationId xmlns:a16="http://schemas.microsoft.com/office/drawing/2014/main" id="{3B3BEF89-4F43-4832-BB97-82265D1DC394}"/>
              </a:ext>
            </a:extLst>
          </p:cNvPr>
          <p:cNvGraphicFramePr>
            <a:graphicFrameLocks noGrp="1"/>
          </p:cNvGraphicFramePr>
          <p:nvPr>
            <p:ph idx="1"/>
            <p:extLst>
              <p:ext uri="{D42A27DB-BD31-4B8C-83A1-F6EECF244321}">
                <p14:modId xmlns:p14="http://schemas.microsoft.com/office/powerpoint/2010/main" val="603326312"/>
              </p:ext>
            </p:extLst>
          </p:nvPr>
        </p:nvGraphicFramePr>
        <p:xfrm>
          <a:off x="2858965" y="1761378"/>
          <a:ext cx="8923838" cy="4777311"/>
        </p:xfrm>
        <a:graphic>
          <a:graphicData uri="http://schemas.openxmlformats.org/drawingml/2006/table">
            <a:tbl>
              <a:tblPr/>
              <a:tblGrid>
                <a:gridCol w="453609">
                  <a:extLst>
                    <a:ext uri="{9D8B030D-6E8A-4147-A177-3AD203B41FA5}">
                      <a16:colId xmlns:a16="http://schemas.microsoft.com/office/drawing/2014/main" val="2268980373"/>
                    </a:ext>
                  </a:extLst>
                </a:gridCol>
                <a:gridCol w="565866">
                  <a:extLst>
                    <a:ext uri="{9D8B030D-6E8A-4147-A177-3AD203B41FA5}">
                      <a16:colId xmlns:a16="http://schemas.microsoft.com/office/drawing/2014/main" val="2631867026"/>
                    </a:ext>
                  </a:extLst>
                </a:gridCol>
                <a:gridCol w="965056">
                  <a:extLst>
                    <a:ext uri="{9D8B030D-6E8A-4147-A177-3AD203B41FA5}">
                      <a16:colId xmlns:a16="http://schemas.microsoft.com/office/drawing/2014/main" val="3249680918"/>
                    </a:ext>
                  </a:extLst>
                </a:gridCol>
                <a:gridCol w="837098">
                  <a:extLst>
                    <a:ext uri="{9D8B030D-6E8A-4147-A177-3AD203B41FA5}">
                      <a16:colId xmlns:a16="http://schemas.microsoft.com/office/drawing/2014/main" val="2830955402"/>
                    </a:ext>
                  </a:extLst>
                </a:gridCol>
                <a:gridCol w="861159">
                  <a:extLst>
                    <a:ext uri="{9D8B030D-6E8A-4147-A177-3AD203B41FA5}">
                      <a16:colId xmlns:a16="http://schemas.microsoft.com/office/drawing/2014/main" val="1956342381"/>
                    </a:ext>
                  </a:extLst>
                </a:gridCol>
                <a:gridCol w="1225350">
                  <a:extLst>
                    <a:ext uri="{9D8B030D-6E8A-4147-A177-3AD203B41FA5}">
                      <a16:colId xmlns:a16="http://schemas.microsoft.com/office/drawing/2014/main" val="1628052860"/>
                    </a:ext>
                  </a:extLst>
                </a:gridCol>
                <a:gridCol w="698201">
                  <a:extLst>
                    <a:ext uri="{9D8B030D-6E8A-4147-A177-3AD203B41FA5}">
                      <a16:colId xmlns:a16="http://schemas.microsoft.com/office/drawing/2014/main" val="4080660760"/>
                    </a:ext>
                  </a:extLst>
                </a:gridCol>
                <a:gridCol w="453609">
                  <a:extLst>
                    <a:ext uri="{9D8B030D-6E8A-4147-A177-3AD203B41FA5}">
                      <a16:colId xmlns:a16="http://schemas.microsoft.com/office/drawing/2014/main" val="1864503319"/>
                    </a:ext>
                  </a:extLst>
                </a:gridCol>
                <a:gridCol w="560397">
                  <a:extLst>
                    <a:ext uri="{9D8B030D-6E8A-4147-A177-3AD203B41FA5}">
                      <a16:colId xmlns:a16="http://schemas.microsoft.com/office/drawing/2014/main" val="2030971005"/>
                    </a:ext>
                  </a:extLst>
                </a:gridCol>
                <a:gridCol w="1008803">
                  <a:extLst>
                    <a:ext uri="{9D8B030D-6E8A-4147-A177-3AD203B41FA5}">
                      <a16:colId xmlns:a16="http://schemas.microsoft.com/office/drawing/2014/main" val="4183942242"/>
                    </a:ext>
                  </a:extLst>
                </a:gridCol>
                <a:gridCol w="676328">
                  <a:extLst>
                    <a:ext uri="{9D8B030D-6E8A-4147-A177-3AD203B41FA5}">
                      <a16:colId xmlns:a16="http://schemas.microsoft.com/office/drawing/2014/main" val="672606938"/>
                    </a:ext>
                  </a:extLst>
                </a:gridCol>
                <a:gridCol w="618362">
                  <a:extLst>
                    <a:ext uri="{9D8B030D-6E8A-4147-A177-3AD203B41FA5}">
                      <a16:colId xmlns:a16="http://schemas.microsoft.com/office/drawing/2014/main" val="1047473322"/>
                    </a:ext>
                  </a:extLst>
                </a:gridCol>
              </a:tblGrid>
              <a:tr h="318051">
                <a:tc gridSpan="12">
                  <a:txBody>
                    <a:bodyPr/>
                    <a:lstStyle/>
                    <a:p>
                      <a:pPr algn="l" fontAlgn="ctr">
                        <a:spcBef>
                          <a:spcPts val="0"/>
                        </a:spcBef>
                        <a:spcAft>
                          <a:spcPts val="0"/>
                        </a:spcAft>
                      </a:pPr>
                      <a:r>
                        <a:rPr lang="en-US" sz="1400" b="0" i="0" u="none" strike="noStrike">
                          <a:effectLst/>
                          <a:latin typeface="Arial" panose="020B0604020202020204" pitchFamily="34" charset="0"/>
                        </a:rPr>
                        <a:t>Clients</a:t>
                      </a:r>
                    </a:p>
                  </a:txBody>
                  <a:tcPr marL="70928" marR="70928" marT="35464" marB="35464">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9155589"/>
                  </a:ext>
                </a:extLst>
              </a:tr>
              <a:tr h="386251">
                <a:tc>
                  <a:txBody>
                    <a:bodyPr/>
                    <a:lstStyle/>
                    <a:p>
                      <a:pPr algn="l" fontAlgn="ctr">
                        <a:spcBef>
                          <a:spcPts val="0"/>
                        </a:spcBef>
                        <a:spcAft>
                          <a:spcPts val="0"/>
                        </a:spcAft>
                      </a:pPr>
                      <a:r>
                        <a:rPr lang="en-US" sz="900" b="0" i="0" u="none" strike="noStrike">
                          <a:effectLst/>
                          <a:latin typeface="Calibri" panose="020F0502020204030204" pitchFamily="34" charset="0"/>
                        </a:rPr>
                        <a:t>ID</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STATUS</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dirty="0">
                          <a:effectLst/>
                          <a:latin typeface="Calibri" panose="020F0502020204030204" pitchFamily="34" charset="0"/>
                        </a:rPr>
                        <a:t>COMPANY</a:t>
                      </a:r>
                      <a:endParaRPr lang="en-US" sz="1400" b="0" i="0" u="none" strike="noStrike" dirty="0">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CONTACT</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PHONE NUMBER</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dirty="0">
                          <a:effectLst/>
                          <a:latin typeface="Calibri" panose="020F0502020204030204" pitchFamily="34" charset="0"/>
                        </a:rPr>
                        <a:t>ADDRESS</a:t>
                      </a:r>
                      <a:endParaRPr lang="en-US" sz="1400" b="0" i="0" u="none" strike="noStrike" dirty="0">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CITY</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STATE</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ZIP CODE</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INDUSTRY</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START DATE</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tc>
                  <a:txBody>
                    <a:bodyPr/>
                    <a:lstStyle/>
                    <a:p>
                      <a:pPr algn="l" fontAlgn="ctr">
                        <a:spcBef>
                          <a:spcPts val="0"/>
                        </a:spcBef>
                        <a:spcAft>
                          <a:spcPts val="0"/>
                        </a:spcAft>
                      </a:pPr>
                      <a:r>
                        <a:rPr lang="en-US" sz="900" b="0" i="0" u="none" strike="noStrike">
                          <a:effectLst/>
                          <a:latin typeface="Calibri" panose="020F0502020204030204" pitchFamily="34" charset="0"/>
                        </a:rPr>
                        <a:t>END DATE</a:t>
                      </a:r>
                      <a:endParaRPr lang="en-US" sz="1400" b="0" i="0" u="none" strike="noStrike">
                        <a:effectLst/>
                        <a:latin typeface="Arial" panose="020B0604020202020204" pitchFamily="34" charset="0"/>
                      </a:endParaRPr>
                    </a:p>
                  </a:txBody>
                  <a:tcPr marL="70928" marR="70928" marT="35464" marB="35464" anchor="ctr">
                    <a:lnL>
                      <a:noFill/>
                    </a:lnL>
                    <a:lnR>
                      <a:noFill/>
                    </a:lnR>
                    <a:lnT>
                      <a:noFill/>
                    </a:lnT>
                    <a:lnB>
                      <a:noFill/>
                    </a:lnB>
                    <a:solidFill>
                      <a:srgbClr val="C0C0C0"/>
                    </a:solidFill>
                  </a:tcPr>
                </a:tc>
                <a:extLst>
                  <a:ext uri="{0D108BD9-81ED-4DB2-BD59-A6C34878D82A}">
                    <a16:rowId xmlns:a16="http://schemas.microsoft.com/office/drawing/2014/main" val="3469134077"/>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Mullis Annette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John McField</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(423)374-389</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1117 S. Congrees Parkway</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Chattanooga</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35127</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Food</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2/22/2021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054862740"/>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2</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River Valley</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Lan Davis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(423)745-0323</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725 Foster Court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Hixson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39177</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Finance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2/25/2021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2371767760"/>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3</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dirty="0">
                          <a:effectLst/>
                          <a:latin typeface="Calibri" panose="020F0502020204030204" pitchFamily="34" charset="0"/>
                        </a:rPr>
                        <a:t>ACTIVE</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Random Reason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Macey Allen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(423)949-9330</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7919 Madison St.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Hixson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39177</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Retail</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3/15/2021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339841218"/>
                  </a:ext>
                </a:extLst>
              </a:tr>
              <a:tr h="386251">
                <a:tc>
                  <a:txBody>
                    <a:bodyPr/>
                    <a:lstStyle/>
                    <a:p>
                      <a:pPr algn="ctr" fontAlgn="t">
                        <a:spcBef>
                          <a:spcPts val="0"/>
                        </a:spcBef>
                        <a:spcAft>
                          <a:spcPts val="0"/>
                        </a:spcAft>
                      </a:pPr>
                      <a:r>
                        <a:rPr lang="en-US" sz="900" b="0" i="0" u="none" strike="noStrike">
                          <a:effectLst/>
                          <a:latin typeface="Calibri" panose="020F0502020204030204" pitchFamily="34" charset="0"/>
                        </a:rPr>
                        <a:t>4</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Trinkets And Toys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Lesly Howell</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(423)949-9330</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dirty="0">
                          <a:effectLst/>
                          <a:latin typeface="Calibri" panose="020F0502020204030204" pitchFamily="34" charset="0"/>
                        </a:rPr>
                        <a:t>8986 Center Dr.</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dirty="0">
                          <a:effectLst/>
                          <a:latin typeface="Calibri" panose="020F0502020204030204" pitchFamily="34" charset="0"/>
                        </a:rPr>
                        <a:t>Chattanooga</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dirty="0">
                          <a:effectLst/>
                          <a:latin typeface="Calibri" panose="020F0502020204030204" pitchFamily="34" charset="0"/>
                        </a:rPr>
                        <a:t>TN</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dirty="0">
                          <a:effectLst/>
                          <a:latin typeface="Calibri" panose="020F0502020204030204" pitchFamily="34" charset="0"/>
                        </a:rPr>
                        <a:t>39263</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Entertainment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1/25/2021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3/30/2021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148262893"/>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5</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Spideradio</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Kareem Robbins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(423)-337-4085</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231 Birchwood Street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Sweetwater</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dirty="0">
                          <a:effectLst/>
                          <a:latin typeface="Calibri" panose="020F0502020204030204" pitchFamily="34" charset="0"/>
                        </a:rPr>
                        <a:t>TN</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dirty="0">
                          <a:effectLst/>
                          <a:latin typeface="Calibri" panose="020F0502020204030204" pitchFamily="34" charset="0"/>
                        </a:rPr>
                        <a:t>37596</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Telecommunications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2/15/2021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3190387231"/>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6</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INACTIVE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Hammer Records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Sylvia Bryant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(731)845-1410</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dirty="0">
                          <a:effectLst/>
                          <a:latin typeface="Calibri" panose="020F0502020204030204" pitchFamily="34" charset="0"/>
                        </a:rPr>
                        <a:t>9142 Mountainview Rd.</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Red Bank</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32658</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Telecommunications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3/15/2021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899490078"/>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7</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Signal Corp</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Ashlynn Conrad</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(430) 533-1706</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387 Rockaway Ave.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Decatur</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32795</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Health Care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3/24/2021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961553221"/>
                  </a:ext>
                </a:extLst>
              </a:tr>
              <a:tr h="471501">
                <a:tc>
                  <a:txBody>
                    <a:bodyPr/>
                    <a:lstStyle/>
                    <a:p>
                      <a:pPr algn="ctr" fontAlgn="t">
                        <a:spcBef>
                          <a:spcPts val="0"/>
                        </a:spcBef>
                        <a:spcAft>
                          <a:spcPts val="0"/>
                        </a:spcAft>
                      </a:pPr>
                      <a:r>
                        <a:rPr lang="en-US" sz="900" b="0" i="0" u="none" strike="noStrike">
                          <a:effectLst/>
                          <a:latin typeface="Calibri" panose="020F0502020204030204" pitchFamily="34" charset="0"/>
                        </a:rPr>
                        <a:t>8</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INACTIVE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Summitechnologies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Pablo Lyons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(804) 433-3038</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15 Ocean Avenue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Chattanooga</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32597</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Health Care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3/25/2021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br>
                        <a:rPr lang="en-US" sz="900" b="0" i="0" u="none" strike="noStrike">
                          <a:effectLst/>
                          <a:latin typeface="Calibri" panose="020F0502020204030204" pitchFamily="34" charset="0"/>
                        </a:rPr>
                      </a:b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681720173"/>
                  </a:ext>
                </a:extLst>
              </a:tr>
              <a:tr h="386251">
                <a:tc>
                  <a:txBody>
                    <a:bodyPr/>
                    <a:lstStyle/>
                    <a:p>
                      <a:pPr algn="ctr" fontAlgn="t">
                        <a:spcBef>
                          <a:spcPts val="0"/>
                        </a:spcBef>
                        <a:spcAft>
                          <a:spcPts val="0"/>
                        </a:spcAft>
                      </a:pPr>
                      <a:r>
                        <a:rPr lang="en-US" sz="900" b="0" i="0" u="none" strike="noStrike">
                          <a:effectLst/>
                          <a:latin typeface="Calibri" panose="020F0502020204030204" pitchFamily="34" charset="0"/>
                        </a:rPr>
                        <a:t>9</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ACTIVE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Pride Microsystems</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Delaney Doyle</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(884) 300-5981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8322 Old Pineknoll Court</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Chattanooga</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TN</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ctr" fontAlgn="t">
                        <a:spcBef>
                          <a:spcPts val="0"/>
                        </a:spcBef>
                        <a:spcAft>
                          <a:spcPts val="0"/>
                        </a:spcAft>
                      </a:pPr>
                      <a:r>
                        <a:rPr lang="en-US" sz="900" b="0" i="0" u="none" strike="noStrike">
                          <a:effectLst/>
                          <a:latin typeface="Calibri" panose="020F0502020204030204" pitchFamily="34" charset="0"/>
                        </a:rPr>
                        <a:t>32795</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l" fontAlgn="t">
                        <a:spcBef>
                          <a:spcPts val="0"/>
                        </a:spcBef>
                        <a:spcAft>
                          <a:spcPts val="0"/>
                        </a:spcAft>
                      </a:pPr>
                      <a:r>
                        <a:rPr lang="en-US" sz="900" b="0" i="0" u="none" strike="noStrike">
                          <a:effectLst/>
                          <a:latin typeface="Calibri" panose="020F0502020204030204" pitchFamily="34" charset="0"/>
                        </a:rPr>
                        <a:t>Technology</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a:effectLst/>
                          <a:latin typeface="Calibri" panose="020F0502020204030204" pitchFamily="34" charset="0"/>
                        </a:rPr>
                        <a:t>3/26/2021</a:t>
                      </a:r>
                      <a:endParaRPr lang="en-US" sz="1400" b="0" i="0" u="none" strike="noStrike">
                        <a:effectLst/>
                        <a:latin typeface="Arial" panose="020B0604020202020204" pitchFamily="34" charset="0"/>
                      </a:endParaRPr>
                    </a:p>
                  </a:txBody>
                  <a:tcPr marL="70928" marR="70928" marT="35464" marB="35464">
                    <a:lnL>
                      <a:noFill/>
                    </a:lnL>
                    <a:lnR>
                      <a:noFill/>
                    </a:lnR>
                    <a:lnT>
                      <a:noFill/>
                    </a:lnT>
                    <a:lnB>
                      <a:noFill/>
                    </a:lnB>
                  </a:tcPr>
                </a:tc>
                <a:tc>
                  <a:txBody>
                    <a:bodyPr/>
                    <a:lstStyle/>
                    <a:p>
                      <a:pPr algn="r" fontAlgn="t">
                        <a:spcBef>
                          <a:spcPts val="0"/>
                        </a:spcBef>
                        <a:spcAft>
                          <a:spcPts val="0"/>
                        </a:spcAft>
                      </a:pPr>
                      <a:r>
                        <a:rPr lang="en-US" sz="900" b="0" i="0" u="none" strike="noStrike" dirty="0">
                          <a:effectLst/>
                          <a:latin typeface="Calibri" panose="020F0502020204030204" pitchFamily="34" charset="0"/>
                        </a:rPr>
                        <a:t>3/29/2021</a:t>
                      </a:r>
                      <a:endParaRPr lang="en-US" sz="1400" b="0" i="0" u="none" strike="noStrike" dirty="0">
                        <a:effectLst/>
                        <a:latin typeface="Arial" panose="020B0604020202020204" pitchFamily="34" charset="0"/>
                      </a:endParaRPr>
                    </a:p>
                  </a:txBody>
                  <a:tcPr marL="70928" marR="70928" marT="35464" marB="35464">
                    <a:lnL>
                      <a:noFill/>
                    </a:lnL>
                    <a:lnR>
                      <a:noFill/>
                    </a:lnR>
                    <a:lnT>
                      <a:noFill/>
                    </a:lnT>
                    <a:lnB>
                      <a:noFill/>
                    </a:lnB>
                  </a:tcPr>
                </a:tc>
                <a:extLst>
                  <a:ext uri="{0D108BD9-81ED-4DB2-BD59-A6C34878D82A}">
                    <a16:rowId xmlns:a16="http://schemas.microsoft.com/office/drawing/2014/main" val="1221902050"/>
                  </a:ext>
                </a:extLst>
              </a:tr>
            </a:tbl>
          </a:graphicData>
        </a:graphic>
      </p:graphicFrame>
      <p:pic>
        <p:nvPicPr>
          <p:cNvPr id="6" name="Picture 5">
            <a:extLst>
              <a:ext uri="{FF2B5EF4-FFF2-40B4-BE49-F238E27FC236}">
                <a16:creationId xmlns:a16="http://schemas.microsoft.com/office/drawing/2014/main" id="{4EEFF6CB-0D2B-4B2B-B0B5-7FC7A848FCA9}"/>
              </a:ext>
            </a:extLst>
          </p:cNvPr>
          <p:cNvPicPr>
            <a:picLocks noChangeAspect="1"/>
          </p:cNvPicPr>
          <p:nvPr/>
        </p:nvPicPr>
        <p:blipFill>
          <a:blip r:embed="rId2"/>
          <a:stretch>
            <a:fillRect/>
          </a:stretch>
        </p:blipFill>
        <p:spPr>
          <a:xfrm>
            <a:off x="293957" y="1761378"/>
            <a:ext cx="2271051" cy="4884562"/>
          </a:xfrm>
          <a:prstGeom prst="rect">
            <a:avLst/>
          </a:prstGeom>
        </p:spPr>
      </p:pic>
    </p:spTree>
    <p:extLst>
      <p:ext uri="{BB962C8B-B14F-4D97-AF65-F5344CB8AC3E}">
        <p14:creationId xmlns:p14="http://schemas.microsoft.com/office/powerpoint/2010/main" val="323364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7"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C1FED10-D810-46A9-9449-26B36928A4E7}"/>
              </a:ext>
            </a:extLst>
          </p:cNvPr>
          <p:cNvSpPr>
            <a:spLocks noGrp="1"/>
          </p:cNvSpPr>
          <p:nvPr>
            <p:ph type="title"/>
          </p:nvPr>
        </p:nvSpPr>
        <p:spPr>
          <a:xfrm>
            <a:off x="965200" y="1371190"/>
            <a:ext cx="3363170" cy="2183042"/>
          </a:xfrm>
        </p:spPr>
        <p:txBody>
          <a:bodyPr vert="horz" lIns="91440" tIns="45720" rIns="91440" bIns="45720" rtlCol="0" anchor="b">
            <a:normAutofit/>
          </a:bodyPr>
          <a:lstStyle/>
          <a:p>
            <a:r>
              <a:rPr lang="en-US" sz="4000" b="1" dirty="0"/>
              <a:t>Ketlin de Mello</a:t>
            </a:r>
          </a:p>
        </p:txBody>
      </p:sp>
      <p:sp>
        <p:nvSpPr>
          <p:cNvPr id="20"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6" name="Picture 5" descr="A picture containing person, wall, indoor&#10;&#10;Description automatically generated">
            <a:extLst>
              <a:ext uri="{FF2B5EF4-FFF2-40B4-BE49-F238E27FC236}">
                <a16:creationId xmlns:a16="http://schemas.microsoft.com/office/drawing/2014/main" id="{9DC1E611-3646-488B-8E29-A995FC42F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224" y="2358339"/>
            <a:ext cx="2741644" cy="2741644"/>
          </a:xfrm>
          <a:prstGeom prst="rect">
            <a:avLst/>
          </a:prstGeom>
          <a:effectLst>
            <a:softEdge rad="63500"/>
          </a:effectLst>
        </p:spPr>
      </p:pic>
      <p:sp>
        <p:nvSpPr>
          <p:cNvPr id="9" name="Text Placeholder 3">
            <a:extLst>
              <a:ext uri="{FF2B5EF4-FFF2-40B4-BE49-F238E27FC236}">
                <a16:creationId xmlns:a16="http://schemas.microsoft.com/office/drawing/2014/main" id="{0D512AD9-D768-4036-BAD4-55D1AB072BA0}"/>
              </a:ext>
            </a:extLst>
          </p:cNvPr>
          <p:cNvSpPr txBox="1">
            <a:spLocks/>
          </p:cNvSpPr>
          <p:nvPr/>
        </p:nvSpPr>
        <p:spPr>
          <a:xfrm>
            <a:off x="965199" y="3729161"/>
            <a:ext cx="5690043" cy="22773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700" dirty="0"/>
              <a:t>I am currently studying Computer Information Technology with a concentration in Programming at Chattanooga State. In the last two years, since I started this new career, I have learned and used languages and frameworks like C#, </a:t>
            </a:r>
            <a:r>
              <a:rPr lang="en-US" sz="1700" dirty="0" err="1"/>
              <a:t>.Net</a:t>
            </a:r>
            <a:r>
              <a:rPr lang="en-US" sz="1700" dirty="0"/>
              <a:t> Framework, SQL, JavaScript, HTML, CSS, Python, Java, and GitHub. Outside school I work as a software developer and research intern at Oak Ridge National Laboratory.</a:t>
            </a:r>
          </a:p>
          <a:p>
            <a:pPr marL="0" indent="0" algn="just">
              <a:buNone/>
            </a:pPr>
            <a:r>
              <a:rPr lang="en-US" sz="1700" dirty="0"/>
              <a:t>Currently the CEO of Arcanum.  I have been responsible for developing databases, from the design process until it’s deployment.</a:t>
            </a:r>
          </a:p>
          <a:p>
            <a:pPr marL="0"/>
            <a:endParaRPr lang="en-US" sz="1500" dirty="0"/>
          </a:p>
        </p:txBody>
      </p:sp>
      <p:pic>
        <p:nvPicPr>
          <p:cNvPr id="8" name="Content Placeholder 5" descr="Shape&#10;&#10;Description automatically generated with medium confidence">
            <a:extLst>
              <a:ext uri="{FF2B5EF4-FFF2-40B4-BE49-F238E27FC236}">
                <a16:creationId xmlns:a16="http://schemas.microsoft.com/office/drawing/2014/main" id="{E0C2FBDC-6826-4055-8283-02EC706E62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9911" y="1010296"/>
            <a:ext cx="1635015" cy="2043770"/>
          </a:xfrm>
          <a:prstGeom prst="rect">
            <a:avLst/>
          </a:prstGeom>
        </p:spPr>
      </p:pic>
    </p:spTree>
    <p:extLst>
      <p:ext uri="{BB962C8B-B14F-4D97-AF65-F5344CB8AC3E}">
        <p14:creationId xmlns:p14="http://schemas.microsoft.com/office/powerpoint/2010/main" val="1199504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6B5343-29D2-494A-875E-45FB541D0A6C}"/>
              </a:ext>
            </a:extLst>
          </p:cNvPr>
          <p:cNvSpPr>
            <a:spLocks noGrp="1"/>
          </p:cNvSpPr>
          <p:nvPr>
            <p:ph type="title"/>
          </p:nvPr>
        </p:nvSpPr>
        <p:spPr>
          <a:xfrm>
            <a:off x="327660" y="1197865"/>
            <a:ext cx="3438144" cy="1124712"/>
          </a:xfrm>
        </p:spPr>
        <p:txBody>
          <a:bodyPr anchor="b">
            <a:normAutofit/>
          </a:bodyPr>
          <a:lstStyle/>
          <a:p>
            <a:pPr algn="ctr"/>
            <a:r>
              <a:rPr lang="en-US" sz="2800" b="1" dirty="0"/>
              <a:t>Web Link</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BF946F22-7C4C-4425-8520-CABB18FB534A}"/>
              </a:ext>
            </a:extLst>
          </p:cNvPr>
          <p:cNvSpPr>
            <a:spLocks noGrp="1"/>
          </p:cNvSpPr>
          <p:nvPr>
            <p:ph idx="1"/>
          </p:nvPr>
        </p:nvSpPr>
        <p:spPr>
          <a:xfrm>
            <a:off x="142111" y="2729588"/>
            <a:ext cx="3438906" cy="3207258"/>
          </a:xfrm>
        </p:spPr>
        <p:txBody>
          <a:bodyPr anchor="t">
            <a:normAutofit/>
          </a:bodyPr>
          <a:lstStyle/>
          <a:p>
            <a:pPr marL="0" indent="0" algn="ctr">
              <a:buNone/>
            </a:pPr>
            <a:endParaRPr lang="en-US" sz="1700" dirty="0"/>
          </a:p>
          <a:p>
            <a:pPr marL="0" indent="0" algn="ctr">
              <a:buNone/>
            </a:pPr>
            <a:endParaRPr lang="en-US" sz="1700" dirty="0"/>
          </a:p>
          <a:p>
            <a:pPr marL="0" indent="0" algn="ctr">
              <a:buNone/>
            </a:pPr>
            <a:endParaRPr lang="en-US" sz="2400" b="1" dirty="0">
              <a:hlinkClick r:id="rId4"/>
            </a:endParaRPr>
          </a:p>
          <a:p>
            <a:pPr marL="0" indent="0" algn="ctr">
              <a:buNone/>
            </a:pPr>
            <a:endParaRPr lang="en-US" sz="2400" b="1" dirty="0">
              <a:hlinkClick r:id="rId4"/>
            </a:endParaRPr>
          </a:p>
          <a:p>
            <a:pPr marL="0" indent="0" algn="ctr">
              <a:buNone/>
            </a:pPr>
            <a:endParaRPr lang="en-US" sz="2400" b="1" dirty="0">
              <a:hlinkClick r:id="rId4"/>
            </a:endParaRPr>
          </a:p>
          <a:p>
            <a:pPr marL="0" indent="0" algn="ctr">
              <a:buNone/>
            </a:pPr>
            <a:r>
              <a:rPr lang="en-US" sz="2400" b="1" dirty="0">
                <a:hlinkClick r:id="rId4"/>
              </a:rPr>
              <a:t>Arcanum Website</a:t>
            </a:r>
            <a:endParaRPr lang="en-US" sz="2400" b="1" dirty="0"/>
          </a:p>
        </p:txBody>
      </p:sp>
      <p:pic>
        <p:nvPicPr>
          <p:cNvPr id="4" name="Arcanum Data Solutions">
            <a:hlinkClick r:id="" action="ppaction://media"/>
            <a:extLst>
              <a:ext uri="{FF2B5EF4-FFF2-40B4-BE49-F238E27FC236}">
                <a16:creationId xmlns:a16="http://schemas.microsoft.com/office/drawing/2014/main" id="{82A906FF-D85F-44AC-8965-315115EF43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840" y="2157317"/>
            <a:ext cx="6921940" cy="3893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Content Placeholder 5" descr="Shape&#10;&#10;Description automatically generated with medium confidence">
            <a:hlinkClick r:id="rId4"/>
            <a:extLst>
              <a:ext uri="{FF2B5EF4-FFF2-40B4-BE49-F238E27FC236}">
                <a16:creationId xmlns:a16="http://schemas.microsoft.com/office/drawing/2014/main" id="{9309314C-157B-457A-B99A-94820B6FD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3815" y="2867189"/>
            <a:ext cx="1375498" cy="1719373"/>
          </a:xfrm>
          <a:prstGeom prst="rect">
            <a:avLst/>
          </a:prstGeom>
        </p:spPr>
      </p:pic>
      <p:sp>
        <p:nvSpPr>
          <p:cNvPr id="14" name="Title 1">
            <a:extLst>
              <a:ext uri="{FF2B5EF4-FFF2-40B4-BE49-F238E27FC236}">
                <a16:creationId xmlns:a16="http://schemas.microsoft.com/office/drawing/2014/main" id="{8E1911AB-04FE-41E4-A4AA-246747DD7AEF}"/>
              </a:ext>
            </a:extLst>
          </p:cNvPr>
          <p:cNvSpPr txBox="1">
            <a:spLocks/>
          </p:cNvSpPr>
          <p:nvPr/>
        </p:nvSpPr>
        <p:spPr>
          <a:xfrm>
            <a:off x="6682738" y="526579"/>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Video</a:t>
            </a:r>
          </a:p>
        </p:txBody>
      </p:sp>
    </p:spTree>
    <p:extLst>
      <p:ext uri="{BB962C8B-B14F-4D97-AF65-F5344CB8AC3E}">
        <p14:creationId xmlns:p14="http://schemas.microsoft.com/office/powerpoint/2010/main" val="22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77D1-38D7-485E-B6BB-37D6FE517C46}"/>
              </a:ext>
            </a:extLst>
          </p:cNvPr>
          <p:cNvSpPr>
            <a:spLocks noGrp="1"/>
          </p:cNvSpPr>
          <p:nvPr>
            <p:ph type="title"/>
          </p:nvPr>
        </p:nvSpPr>
        <p:spPr/>
        <p:txBody>
          <a:bodyPr/>
          <a:lstStyle/>
          <a:p>
            <a:pPr algn="ctr"/>
            <a:r>
              <a:rPr lang="en-US" dirty="0">
                <a:latin typeface="Arial Rounded MT Bold" panose="020F0704030504030204" pitchFamily="34" charset="0"/>
              </a:rPr>
              <a:t>Summary and Reflection</a:t>
            </a:r>
            <a:endParaRPr lang="en-US" dirty="0">
              <a:solidFill>
                <a:srgbClr val="FF0000"/>
              </a:solidFill>
            </a:endParaRPr>
          </a:p>
        </p:txBody>
      </p:sp>
      <p:sp>
        <p:nvSpPr>
          <p:cNvPr id="3" name="Content Placeholder 2">
            <a:extLst>
              <a:ext uri="{FF2B5EF4-FFF2-40B4-BE49-F238E27FC236}">
                <a16:creationId xmlns:a16="http://schemas.microsoft.com/office/drawing/2014/main" id="{673D9500-51A0-45E4-A0B4-78231032A43C}"/>
              </a:ext>
            </a:extLst>
          </p:cNvPr>
          <p:cNvSpPr>
            <a:spLocks noGrp="1"/>
          </p:cNvSpPr>
          <p:nvPr>
            <p:ph idx="1"/>
          </p:nvPr>
        </p:nvSpPr>
        <p:spPr/>
        <p:txBody>
          <a:bodyPr>
            <a:normAutofit fontScale="92500" lnSpcReduction="20000"/>
          </a:bodyPr>
          <a:lstStyle/>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Opportunity:</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Database administrators’ resources are expensive and scarce. Arcanum provide cost-effective access to a deep pool of DBA expertise without hiring resources or assuming additional costs.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Mission:</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Successful database consulting takes more than just theoretical ideas; it takes practical experience. Arcanum yields superior results thanks to face-to-face business solutions, real-world industry, business, and use-case-specific experience. We align your database with strategic short-term and long-term business goals and then architect for optimal database performance using tested processes, platform migration, 24-hour support, database development and optimization.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Solution:</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Arcanum works alongside to company teams to help create and modify instances and databases based upon best practices and correctly sized every 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Market focus:</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Enterprises performing software development in Chattanooga and surrounding cities.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Competitive advantage:</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Employee-owned business with established reputation in Chattanooga and surrounding cities offering face-to-face business solutions.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Ownership:</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20% angel investor, 80% employee owned.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effectLst/>
                <a:latin typeface="Calibri Light" panose="020F0302020204030204" pitchFamily="34" charset="0"/>
                <a:ea typeface="Calibri" panose="020F0502020204030204" pitchFamily="34" charset="0"/>
                <a:cs typeface="Times New Roman" panose="02020603050405020304" pitchFamily="18" charset="0"/>
              </a:rPr>
              <a:t>Expected returns:</a:t>
            </a:r>
            <a:r>
              <a:rPr lang="en-US" sz="1800" dirty="0">
                <a:effectLst/>
                <a:latin typeface="Calibri Light" panose="020F0302020204030204" pitchFamily="34" charset="0"/>
                <a:ea typeface="Calibri" panose="020F0502020204030204" pitchFamily="34" charset="0"/>
                <a:cs typeface="Times New Roman" panose="02020603050405020304" pitchFamily="18" charset="0"/>
              </a:rPr>
              <a:t> Once Arcanum reaches $500,000 profit within a two-year timeframe; we are going to extend our consulting services to Knoxville area.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Content Placeholder 5" descr="Shape&#10;&#10;Description automatically generated with medium confidence">
            <a:extLst>
              <a:ext uri="{FF2B5EF4-FFF2-40B4-BE49-F238E27FC236}">
                <a16:creationId xmlns:a16="http://schemas.microsoft.com/office/drawing/2014/main" id="{D1DBF4FE-E28C-4616-94FB-49F69B93A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7" y="68231"/>
            <a:ext cx="1117268" cy="1396585"/>
          </a:xfrm>
          <a:prstGeom prst="rect">
            <a:avLst/>
          </a:prstGeom>
        </p:spPr>
      </p:pic>
    </p:spTree>
    <p:extLst>
      <p:ext uri="{BB962C8B-B14F-4D97-AF65-F5344CB8AC3E}">
        <p14:creationId xmlns:p14="http://schemas.microsoft.com/office/powerpoint/2010/main" val="137397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6368B-60BB-4A16-89EB-EA87B7F11C78}"/>
              </a:ext>
            </a:extLst>
          </p:cNvPr>
          <p:cNvPicPr>
            <a:picLocks noChangeAspect="1"/>
          </p:cNvPicPr>
          <p:nvPr/>
        </p:nvPicPr>
        <p:blipFill>
          <a:blip r:embed="rId2"/>
          <a:stretch>
            <a:fillRect/>
          </a:stretch>
        </p:blipFill>
        <p:spPr>
          <a:xfrm>
            <a:off x="0" y="0"/>
            <a:ext cx="12014791" cy="3362497"/>
          </a:xfrm>
          <a:prstGeom prst="rect">
            <a:avLst/>
          </a:prstGeom>
        </p:spPr>
      </p:pic>
      <p:sp>
        <p:nvSpPr>
          <p:cNvPr id="5" name="TextBox 4">
            <a:extLst>
              <a:ext uri="{FF2B5EF4-FFF2-40B4-BE49-F238E27FC236}">
                <a16:creationId xmlns:a16="http://schemas.microsoft.com/office/drawing/2014/main" id="{3CE25EB3-A47E-4026-9621-17E8E1120B22}"/>
              </a:ext>
            </a:extLst>
          </p:cNvPr>
          <p:cNvSpPr txBox="1"/>
          <p:nvPr/>
        </p:nvSpPr>
        <p:spPr>
          <a:xfrm>
            <a:off x="299040" y="3898236"/>
            <a:ext cx="6095114" cy="369332"/>
          </a:xfrm>
          <a:prstGeom prst="rect">
            <a:avLst/>
          </a:prstGeom>
          <a:noFill/>
        </p:spPr>
        <p:txBody>
          <a:bodyPr wrap="square">
            <a:spAutoFit/>
          </a:bodyPr>
          <a:lstStyle/>
          <a:p>
            <a:r>
              <a:rPr lang="en-US" dirty="0">
                <a:latin typeface="Arial Rounded MT Bold" panose="020F0704030504030204" pitchFamily="34" charset="0"/>
              </a:rPr>
              <a:t>Questions?</a:t>
            </a:r>
            <a:endParaRPr lang="en-US" dirty="0"/>
          </a:p>
        </p:txBody>
      </p:sp>
    </p:spTree>
    <p:extLst>
      <p:ext uri="{BB962C8B-B14F-4D97-AF65-F5344CB8AC3E}">
        <p14:creationId xmlns:p14="http://schemas.microsoft.com/office/powerpoint/2010/main" val="10955140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7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0FC7EF4-42A5-41D9-A183-3CFCC1B3E0CE}"/>
              </a:ext>
            </a:extLst>
          </p:cNvPr>
          <p:cNvSpPr>
            <a:spLocks noGrp="1"/>
          </p:cNvSpPr>
          <p:nvPr>
            <p:ph type="title"/>
          </p:nvPr>
        </p:nvSpPr>
        <p:spPr>
          <a:xfrm>
            <a:off x="965200" y="1371190"/>
            <a:ext cx="3363170" cy="2183042"/>
          </a:xfrm>
        </p:spPr>
        <p:txBody>
          <a:bodyPr anchor="b">
            <a:normAutofit/>
          </a:bodyPr>
          <a:lstStyle/>
          <a:p>
            <a:r>
              <a:rPr lang="en-US" sz="4000" b="1" dirty="0"/>
              <a:t>Megan Farmer</a:t>
            </a:r>
          </a:p>
        </p:txBody>
      </p:sp>
      <p:sp>
        <p:nvSpPr>
          <p:cNvPr id="7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026" name="Picture 2">
            <a:extLst>
              <a:ext uri="{FF2B5EF4-FFF2-40B4-BE49-F238E27FC236}">
                <a16:creationId xmlns:a16="http://schemas.microsoft.com/office/drawing/2014/main" id="{C4C00439-CABA-46CA-BADF-F8F6B0785B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4466" y="2475982"/>
            <a:ext cx="2617125" cy="267736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BB6F245-2490-4EFF-8A5A-BB11A072F312}"/>
              </a:ext>
            </a:extLst>
          </p:cNvPr>
          <p:cNvSpPr>
            <a:spLocks noGrp="1"/>
          </p:cNvSpPr>
          <p:nvPr>
            <p:ph idx="1"/>
          </p:nvPr>
        </p:nvSpPr>
        <p:spPr>
          <a:xfrm>
            <a:off x="965199" y="3729161"/>
            <a:ext cx="5690043" cy="2494781"/>
          </a:xfrm>
        </p:spPr>
        <p:txBody>
          <a:bodyPr>
            <a:normAutofit/>
          </a:bodyPr>
          <a:lstStyle/>
          <a:p>
            <a:pPr marL="0" indent="0" algn="just" rtl="0" fontAlgn="base">
              <a:buNone/>
            </a:pPr>
            <a:r>
              <a:rPr lang="en-US" sz="1100" b="0" i="0" u="none" strike="noStrike" dirty="0">
                <a:solidFill>
                  <a:srgbClr val="000000"/>
                </a:solidFill>
                <a:effectLst/>
                <a:latin typeface="Calibri" panose="020F0502020204030204" pitchFamily="34" charset="0"/>
              </a:rPr>
              <a:t>I am a student at Chattanooga State Community College and studying Computer Information Technology with a concentration in networking. I have had some experience working at the Help Desk and the Networking departments at Chattanooga State while studying. My experience includes jobs such as imaging computers, replacing hardware, setting up new computers in classrooms, deconstructing computer labs, setting up software programs such as AutoCAD and Maya, assembling a server rack, assisting connecting a patch panel, troubleshooting basic computer problems, and inventory.​</a:t>
            </a:r>
            <a:r>
              <a:rPr lang="en-US" sz="1100" b="0" i="0" dirty="0">
                <a:solidFill>
                  <a:srgbClr val="000000"/>
                </a:solidFill>
                <a:effectLst/>
                <a:latin typeface="Calibri" panose="020F0502020204030204" pitchFamily="34" charset="0"/>
              </a:rPr>
              <a:t>​</a:t>
            </a:r>
            <a:endParaRPr lang="en-US" sz="1100" b="0" i="0" dirty="0">
              <a:solidFill>
                <a:srgbClr val="000000"/>
              </a:solidFill>
              <a:effectLst/>
              <a:latin typeface="Segoe UI" panose="020B0502040204020203" pitchFamily="34" charset="0"/>
            </a:endParaRPr>
          </a:p>
          <a:p>
            <a:pPr marL="0" indent="0" algn="just" rtl="0" fontAlgn="base">
              <a:buNone/>
            </a:pPr>
            <a:r>
              <a:rPr lang="en-US" sz="1100" b="0" i="0" u="none" strike="noStrike" dirty="0">
                <a:solidFill>
                  <a:srgbClr val="000000"/>
                </a:solidFill>
                <a:effectLst/>
                <a:latin typeface="Calibri" panose="020F0502020204030204" pitchFamily="34" charset="0"/>
              </a:rPr>
              <a:t>I have been working with Arcanum since its creation and have been responsible for maintaining the hardware and the day-to-day network operations.</a:t>
            </a:r>
            <a:endParaRPr lang="en-US" sz="1100" b="0" i="0" dirty="0">
              <a:solidFill>
                <a:srgbClr val="000000"/>
              </a:solidFill>
              <a:effectLst/>
              <a:latin typeface="Segoe UI" panose="020B0502040204020203" pitchFamily="34" charset="0"/>
            </a:endParaRPr>
          </a:p>
        </p:txBody>
      </p:sp>
      <p:pic>
        <p:nvPicPr>
          <p:cNvPr id="5" name="Content Placeholder 5" descr="Shape&#10;&#10;Description automatically generated with medium confidence">
            <a:extLst>
              <a:ext uri="{FF2B5EF4-FFF2-40B4-BE49-F238E27FC236}">
                <a16:creationId xmlns:a16="http://schemas.microsoft.com/office/drawing/2014/main" id="{7FDDCB02-0425-46E1-9459-4664BEF5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053" y="948584"/>
            <a:ext cx="1550655" cy="1938320"/>
          </a:xfrm>
          <a:prstGeom prst="rect">
            <a:avLst/>
          </a:prstGeom>
        </p:spPr>
      </p:pic>
    </p:spTree>
    <p:extLst>
      <p:ext uri="{BB962C8B-B14F-4D97-AF65-F5344CB8AC3E}">
        <p14:creationId xmlns:p14="http://schemas.microsoft.com/office/powerpoint/2010/main" val="304271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ED6A-35ED-45AB-B90E-CE335DA67F8A}"/>
              </a:ext>
            </a:extLst>
          </p:cNvPr>
          <p:cNvSpPr>
            <a:spLocks noGrp="1"/>
          </p:cNvSpPr>
          <p:nvPr>
            <p:ph type="title"/>
          </p:nvPr>
        </p:nvSpPr>
        <p:spPr/>
        <p:txBody>
          <a:bodyPr/>
          <a:lstStyle/>
          <a:p>
            <a:pPr algn="ctr"/>
            <a:r>
              <a:rPr lang="en-US" dirty="0"/>
              <a:t>Team Members</a:t>
            </a:r>
          </a:p>
        </p:txBody>
      </p:sp>
      <p:graphicFrame>
        <p:nvGraphicFramePr>
          <p:cNvPr id="4" name="Content Placeholder 3">
            <a:extLst>
              <a:ext uri="{FF2B5EF4-FFF2-40B4-BE49-F238E27FC236}">
                <a16:creationId xmlns:a16="http://schemas.microsoft.com/office/drawing/2014/main" id="{9BBE0687-FBA7-41E3-A90E-5E59FF61CCFC}"/>
              </a:ext>
            </a:extLst>
          </p:cNvPr>
          <p:cNvGraphicFramePr>
            <a:graphicFrameLocks noGrp="1"/>
          </p:cNvGraphicFramePr>
          <p:nvPr>
            <p:ph idx="1"/>
            <p:extLst>
              <p:ext uri="{D42A27DB-BD31-4B8C-83A1-F6EECF244321}">
                <p14:modId xmlns:p14="http://schemas.microsoft.com/office/powerpoint/2010/main" val="370488073"/>
              </p:ext>
            </p:extLst>
          </p:nvPr>
        </p:nvGraphicFramePr>
        <p:xfrm>
          <a:off x="838200" y="22872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5" descr="Shape&#10;&#10;Description automatically generated with medium confidence">
            <a:extLst>
              <a:ext uri="{FF2B5EF4-FFF2-40B4-BE49-F238E27FC236}">
                <a16:creationId xmlns:a16="http://schemas.microsoft.com/office/drawing/2014/main" id="{682E211A-6D3D-4B4E-8A4D-E41696BCB3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27" y="68231"/>
            <a:ext cx="1117268" cy="1396585"/>
          </a:xfrm>
          <a:prstGeom prst="rect">
            <a:avLst/>
          </a:prstGeom>
        </p:spPr>
      </p:pic>
      <p:pic>
        <p:nvPicPr>
          <p:cNvPr id="7" name="Picture 2">
            <a:extLst>
              <a:ext uri="{FF2B5EF4-FFF2-40B4-BE49-F238E27FC236}">
                <a16:creationId xmlns:a16="http://schemas.microsoft.com/office/drawing/2014/main" id="{29D08904-EF01-4F3C-84B6-96439BA51CF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30290" y="2996286"/>
            <a:ext cx="1133801" cy="141545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3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picture containing text&#10;&#10;Description automatically generated">
            <a:extLst>
              <a:ext uri="{FF2B5EF4-FFF2-40B4-BE49-F238E27FC236}">
                <a16:creationId xmlns:a16="http://schemas.microsoft.com/office/drawing/2014/main" id="{9EC166C3-597B-4630-A2BA-55F012A79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275" y="2962275"/>
            <a:ext cx="4930775" cy="2819400"/>
          </a:xfrm>
          <a:prstGeom prst="rect">
            <a:avLst/>
          </a:prstGeom>
        </p:spPr>
      </p:pic>
      <p:pic>
        <p:nvPicPr>
          <p:cNvPr id="9" name="Content Placeholder 8" descr="A picture containing application&#10;&#10;Description automatically generated">
            <a:extLst>
              <a:ext uri="{FF2B5EF4-FFF2-40B4-BE49-F238E27FC236}">
                <a16:creationId xmlns:a16="http://schemas.microsoft.com/office/drawing/2014/main" id="{4F4D1DE7-9921-4680-94FB-6E80734FE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0313" y="2962275"/>
            <a:ext cx="5018088" cy="2819400"/>
          </a:xfrm>
          <a:prstGeom prst="rect">
            <a:avLst/>
          </a:prstGeom>
        </p:spPr>
      </p:pic>
      <p:sp>
        <p:nvSpPr>
          <p:cNvPr id="2" name="Title 1">
            <a:extLst>
              <a:ext uri="{FF2B5EF4-FFF2-40B4-BE49-F238E27FC236}">
                <a16:creationId xmlns:a16="http://schemas.microsoft.com/office/drawing/2014/main" id="{42B36D47-3422-4AC0-8552-C1FF8B4F6A99}"/>
              </a:ext>
            </a:extLst>
          </p:cNvPr>
          <p:cNvSpPr>
            <a:spLocks noGrp="1"/>
          </p:cNvSpPr>
          <p:nvPr>
            <p:ph type="title"/>
          </p:nvPr>
        </p:nvSpPr>
        <p:spPr>
          <a:xfrm>
            <a:off x="1286932" y="1204109"/>
            <a:ext cx="10023398" cy="857894"/>
          </a:xfrm>
        </p:spPr>
        <p:txBody>
          <a:bodyPr vert="horz" lIns="91440" tIns="45720" rIns="91440" bIns="45720" rtlCol="0">
            <a:normAutofit/>
          </a:bodyPr>
          <a:lstStyle/>
          <a:p>
            <a:r>
              <a:rPr lang="en-US" sz="4000">
                <a:solidFill>
                  <a:srgbClr val="FFFFFF"/>
                </a:solidFill>
              </a:rPr>
              <a:t>Business Card</a:t>
            </a:r>
          </a:p>
        </p:txBody>
      </p:sp>
    </p:spTree>
    <p:extLst>
      <p:ext uri="{BB962C8B-B14F-4D97-AF65-F5344CB8AC3E}">
        <p14:creationId xmlns:p14="http://schemas.microsoft.com/office/powerpoint/2010/main" val="32686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AB5180D-BECD-4019-8573-4DFF187E322D}"/>
              </a:ext>
            </a:extLst>
          </p:cNvPr>
          <p:cNvSpPr>
            <a:spLocks noGrp="1"/>
          </p:cNvSpPr>
          <p:nvPr>
            <p:ph type="title"/>
          </p:nvPr>
        </p:nvSpPr>
        <p:spPr>
          <a:xfrm>
            <a:off x="573478" y="282973"/>
            <a:ext cx="4805996" cy="1297115"/>
          </a:xfrm>
        </p:spPr>
        <p:txBody>
          <a:bodyPr vert="horz" lIns="91440" tIns="45720" rIns="91440" bIns="45720" rtlCol="0" anchor="t">
            <a:normAutofit/>
          </a:bodyPr>
          <a:lstStyle/>
          <a:p>
            <a:r>
              <a:rPr lang="en-US" b="1" kern="1200" dirty="0">
                <a:solidFill>
                  <a:srgbClr val="000000"/>
                </a:solidFill>
                <a:latin typeface="+mj-lt"/>
                <a:ea typeface="+mj-ea"/>
                <a:cs typeface="+mj-cs"/>
              </a:rPr>
              <a:t>Teamwork</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oard Room">
            <a:extLst>
              <a:ext uri="{FF2B5EF4-FFF2-40B4-BE49-F238E27FC236}">
                <a16:creationId xmlns:a16="http://schemas.microsoft.com/office/drawing/2014/main" id="{EECC649E-27FE-4E39-B02C-D2A21309B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
        <p:nvSpPr>
          <p:cNvPr id="4" name="TextBox 3">
            <a:extLst>
              <a:ext uri="{FF2B5EF4-FFF2-40B4-BE49-F238E27FC236}">
                <a16:creationId xmlns:a16="http://schemas.microsoft.com/office/drawing/2014/main" id="{EEAD49DA-3B41-4CC7-8A26-3DED717BA645}"/>
              </a:ext>
            </a:extLst>
          </p:cNvPr>
          <p:cNvSpPr txBox="1"/>
          <p:nvPr/>
        </p:nvSpPr>
        <p:spPr>
          <a:xfrm>
            <a:off x="727969" y="1233996"/>
            <a:ext cx="4394447" cy="2585323"/>
          </a:xfrm>
          <a:prstGeom prst="rect">
            <a:avLst/>
          </a:prstGeom>
          <a:noFill/>
        </p:spPr>
        <p:txBody>
          <a:bodyPr wrap="square" rtlCol="0">
            <a:spAutoFit/>
          </a:bodyPr>
          <a:lstStyle/>
          <a:p>
            <a:r>
              <a:rPr lang="en-US" dirty="0"/>
              <a:t>Ketlin</a:t>
            </a:r>
          </a:p>
          <a:p>
            <a:pPr marL="285750" indent="-285750">
              <a:buFont typeface="Arial" panose="020B0604020202020204" pitchFamily="34" charset="0"/>
              <a:buChar char="•"/>
            </a:pPr>
            <a:r>
              <a:rPr lang="en-US" dirty="0"/>
              <a:t>Video</a:t>
            </a:r>
          </a:p>
          <a:p>
            <a:pPr marL="285750" indent="-285750">
              <a:buFont typeface="Arial" panose="020B0604020202020204" pitchFamily="34" charset="0"/>
              <a:buChar char="•"/>
            </a:pPr>
            <a:r>
              <a:rPr lang="en-US" dirty="0"/>
              <a:t>Databases</a:t>
            </a:r>
          </a:p>
          <a:p>
            <a:pPr marL="285750" indent="-285750">
              <a:buFont typeface="Arial" panose="020B0604020202020204" pitchFamily="34" charset="0"/>
              <a:buChar char="•"/>
            </a:pPr>
            <a:r>
              <a:rPr lang="en-US" dirty="0"/>
              <a:t>Presentation</a:t>
            </a:r>
          </a:p>
          <a:p>
            <a:pPr marL="285750" indent="-285750">
              <a:buFont typeface="Arial" panose="020B0604020202020204" pitchFamily="34" charset="0"/>
              <a:buChar char="•"/>
            </a:pPr>
            <a:r>
              <a:rPr lang="en-US" dirty="0"/>
              <a:t>Vision, mission</a:t>
            </a:r>
          </a:p>
          <a:p>
            <a:pPr marL="285750" indent="-285750">
              <a:buFont typeface="Arial" panose="020B0604020202020204" pitchFamily="34" charset="0"/>
              <a:buChar char="•"/>
            </a:pPr>
            <a:r>
              <a:rPr lang="en-US" dirty="0"/>
              <a:t>Project Charter Plan</a:t>
            </a:r>
          </a:p>
          <a:p>
            <a:pPr marL="285750" indent="-285750">
              <a:buFont typeface="Arial" panose="020B0604020202020204" pitchFamily="34" charset="0"/>
              <a:buChar char="•"/>
            </a:pPr>
            <a:r>
              <a:rPr lang="en-US" dirty="0"/>
              <a:t>Organizational Chart</a:t>
            </a:r>
          </a:p>
          <a:p>
            <a:pPr marL="285750" indent="-285750">
              <a:buFont typeface="Arial" panose="020B0604020202020204" pitchFamily="34" charset="0"/>
              <a:buChar char="•"/>
            </a:pPr>
            <a:r>
              <a:rPr lang="en-US" dirty="0"/>
              <a:t>Project Management Timeline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5DE613E7-3A35-4804-93FF-BDB287A04C2C}"/>
              </a:ext>
            </a:extLst>
          </p:cNvPr>
          <p:cNvSpPr txBox="1"/>
          <p:nvPr/>
        </p:nvSpPr>
        <p:spPr>
          <a:xfrm>
            <a:off x="573478" y="4220510"/>
            <a:ext cx="4225771" cy="2585323"/>
          </a:xfrm>
          <a:prstGeom prst="rect">
            <a:avLst/>
          </a:prstGeom>
          <a:noFill/>
        </p:spPr>
        <p:txBody>
          <a:bodyPr wrap="square" rtlCol="0">
            <a:spAutoFit/>
          </a:bodyPr>
          <a:lstStyle/>
          <a:p>
            <a:r>
              <a:rPr lang="en-US" dirty="0"/>
              <a:t>Megan</a:t>
            </a:r>
          </a:p>
          <a:p>
            <a:pPr marL="285750" indent="-285750">
              <a:buFont typeface="Arial" panose="020B0604020202020204" pitchFamily="34" charset="0"/>
              <a:buChar char="•"/>
            </a:pPr>
            <a:r>
              <a:rPr lang="en-US" dirty="0"/>
              <a:t>Flyer</a:t>
            </a:r>
          </a:p>
          <a:p>
            <a:pPr marL="285750" indent="-285750">
              <a:buFont typeface="Arial" panose="020B0604020202020204" pitchFamily="34" charset="0"/>
              <a:buChar char="•"/>
            </a:pPr>
            <a:r>
              <a:rPr lang="en-US" dirty="0"/>
              <a:t>Folder</a:t>
            </a:r>
          </a:p>
          <a:p>
            <a:pPr marL="285750" indent="-285750">
              <a:buFont typeface="Arial" panose="020B0604020202020204" pitchFamily="34" charset="0"/>
              <a:buChar char="•"/>
            </a:pPr>
            <a:r>
              <a:rPr lang="en-US" dirty="0"/>
              <a:t>Website</a:t>
            </a:r>
          </a:p>
          <a:p>
            <a:pPr marL="285750" indent="-285750">
              <a:buFont typeface="Arial" panose="020B0604020202020204" pitchFamily="34" charset="0"/>
              <a:buChar char="•"/>
            </a:pPr>
            <a:r>
              <a:rPr lang="en-US" dirty="0"/>
              <a:t>Presentation</a:t>
            </a:r>
          </a:p>
          <a:p>
            <a:pPr marL="285750" indent="-285750">
              <a:buFont typeface="Arial" panose="020B0604020202020204" pitchFamily="34" charset="0"/>
              <a:buChar char="•"/>
            </a:pPr>
            <a:r>
              <a:rPr lang="en-US" dirty="0"/>
              <a:t>Swot Analysis</a:t>
            </a:r>
          </a:p>
          <a:p>
            <a:pPr marL="285750" indent="-285750">
              <a:buFont typeface="Arial" panose="020B0604020202020204" pitchFamily="34" charset="0"/>
              <a:buChar char="•"/>
            </a:pPr>
            <a:r>
              <a:rPr lang="en-US" dirty="0"/>
              <a:t>Excel Budget Sheet</a:t>
            </a:r>
          </a:p>
          <a:p>
            <a:pPr marL="285750" indent="-285750">
              <a:buFont typeface="Arial" panose="020B0604020202020204" pitchFamily="34" charset="0"/>
              <a:buChar char="•"/>
            </a:pPr>
            <a:r>
              <a:rPr lang="en-US" dirty="0"/>
              <a:t>Market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7790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E1DCA0D-13AF-4545-8007-A2F3A641B682}"/>
              </a:ext>
            </a:extLst>
          </p:cNvPr>
          <p:cNvSpPr>
            <a:spLocks noGrp="1"/>
          </p:cNvSpPr>
          <p:nvPr>
            <p:ph type="title"/>
          </p:nvPr>
        </p:nvSpPr>
        <p:spPr>
          <a:xfrm>
            <a:off x="3045213" y="731520"/>
            <a:ext cx="6089904" cy="1426464"/>
          </a:xfrm>
        </p:spPr>
        <p:txBody>
          <a:bodyPr>
            <a:normAutofit/>
          </a:bodyPr>
          <a:lstStyle/>
          <a:p>
            <a:pPr algn="ctr"/>
            <a:r>
              <a:rPr lang="en-US" b="1">
                <a:solidFill>
                  <a:srgbClr val="FFFFFF"/>
                </a:solidFill>
              </a:rPr>
              <a:t>ePortfolio</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F46C6F-1ED2-4D43-972E-4722D06BADF6}"/>
              </a:ext>
            </a:extLst>
          </p:cNvPr>
          <p:cNvGraphicFramePr>
            <a:graphicFrameLocks noGrp="1"/>
          </p:cNvGraphicFramePr>
          <p:nvPr>
            <p:ph idx="1"/>
            <p:extLst>
              <p:ext uri="{D42A27DB-BD31-4B8C-83A1-F6EECF244321}">
                <p14:modId xmlns:p14="http://schemas.microsoft.com/office/powerpoint/2010/main" val="1005535623"/>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022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30ED-7EC1-4582-84BD-811BCA59083D}"/>
              </a:ext>
            </a:extLst>
          </p:cNvPr>
          <p:cNvSpPr>
            <a:spLocks noGrp="1"/>
          </p:cNvSpPr>
          <p:nvPr>
            <p:ph type="title"/>
          </p:nvPr>
        </p:nvSpPr>
        <p:spPr/>
        <p:txBody>
          <a:bodyPr/>
          <a:lstStyle/>
          <a:p>
            <a:pPr algn="ctr"/>
            <a:r>
              <a:rPr lang="en-US" dirty="0">
                <a:latin typeface="Arial Rounded MT Bold" panose="020F0704030504030204" pitchFamily="34" charset="0"/>
              </a:rPr>
              <a:t>Individual Experiences</a:t>
            </a:r>
            <a:endParaRPr lang="en-US" dirty="0"/>
          </a:p>
        </p:txBody>
      </p:sp>
      <p:sp>
        <p:nvSpPr>
          <p:cNvPr id="8" name="TextBox 7">
            <a:extLst>
              <a:ext uri="{FF2B5EF4-FFF2-40B4-BE49-F238E27FC236}">
                <a16:creationId xmlns:a16="http://schemas.microsoft.com/office/drawing/2014/main" id="{27F60C6F-816E-4C26-8B3D-980777E4315F}"/>
              </a:ext>
            </a:extLst>
          </p:cNvPr>
          <p:cNvSpPr txBox="1"/>
          <p:nvPr/>
        </p:nvSpPr>
        <p:spPr>
          <a:xfrm>
            <a:off x="593889" y="2610035"/>
            <a:ext cx="5175315" cy="2585323"/>
          </a:xfrm>
          <a:prstGeom prst="rect">
            <a:avLst/>
          </a:prstGeom>
          <a:noFill/>
        </p:spPr>
        <p:txBody>
          <a:bodyPr wrap="square" rtlCol="0">
            <a:spAutoFit/>
          </a:bodyPr>
          <a:lstStyle/>
          <a:p>
            <a:pPr algn="just"/>
            <a:r>
              <a:rPr lang="en-US" dirty="0"/>
              <a:t>I </a:t>
            </a:r>
            <a:r>
              <a:rPr lang="en-US" b="1" dirty="0"/>
              <a:t>Ketlin</a:t>
            </a:r>
            <a:r>
              <a:rPr lang="en-US" dirty="0"/>
              <a:t>, found this project a great way to use and improve leadership, management and soft skills. The most interesting part about this of project is that it helps us to learn something new. I did not have much knowledge about databases before, but to be able to talk about, implement a code and produce ideas, I had to read, research, and learn how to work with databases using C#. After this project I have a better understanding of database manipulation.</a:t>
            </a:r>
          </a:p>
        </p:txBody>
      </p:sp>
      <p:sp>
        <p:nvSpPr>
          <p:cNvPr id="9" name="TextBox 8">
            <a:extLst>
              <a:ext uri="{FF2B5EF4-FFF2-40B4-BE49-F238E27FC236}">
                <a16:creationId xmlns:a16="http://schemas.microsoft.com/office/drawing/2014/main" id="{3EF2971E-DA21-4723-B536-5B518B313F64}"/>
              </a:ext>
            </a:extLst>
          </p:cNvPr>
          <p:cNvSpPr txBox="1"/>
          <p:nvPr/>
        </p:nvSpPr>
        <p:spPr>
          <a:xfrm>
            <a:off x="6525087" y="2610035"/>
            <a:ext cx="5073024" cy="2308324"/>
          </a:xfrm>
          <a:prstGeom prst="rect">
            <a:avLst/>
          </a:prstGeom>
          <a:noFill/>
        </p:spPr>
        <p:txBody>
          <a:bodyPr wrap="square" rtlCol="0">
            <a:spAutoFit/>
          </a:bodyPr>
          <a:lstStyle/>
          <a:p>
            <a:pPr algn="just"/>
            <a:r>
              <a:rPr lang="en-US" b="0" i="0" u="none" strike="noStrike" dirty="0">
                <a:solidFill>
                  <a:srgbClr val="000000"/>
                </a:solidFill>
                <a:effectLst/>
                <a:latin typeface="Calibri" panose="020F0502020204030204" pitchFamily="34" charset="0"/>
              </a:rPr>
              <a:t>During this whole process, I </a:t>
            </a:r>
            <a:r>
              <a:rPr lang="en-US" b="1" i="0" u="none" strike="noStrike" dirty="0">
                <a:solidFill>
                  <a:srgbClr val="000000"/>
                </a:solidFill>
                <a:effectLst/>
                <a:latin typeface="Calibri" panose="020F0502020204030204" pitchFamily="34" charset="0"/>
              </a:rPr>
              <a:t>Megan</a:t>
            </a:r>
            <a:r>
              <a:rPr lang="en-US" b="0" i="0" u="none" strike="noStrike" dirty="0">
                <a:solidFill>
                  <a:srgbClr val="000000"/>
                </a:solidFill>
                <a:effectLst/>
                <a:latin typeface="Calibri" panose="020F0502020204030204" pitchFamily="34" charset="0"/>
              </a:rPr>
              <a:t> worked on the Budget, Market Analysis, Website, Data Flow Diagram, Flyer, and Brochure. With each step of the process from step one to step four, we divided these processes and conquered them. If either of us had questions about what we were doing, we communicated as team to accomplish our goals.</a:t>
            </a:r>
            <a:endParaRPr lang="en-US" dirty="0"/>
          </a:p>
        </p:txBody>
      </p:sp>
    </p:spTree>
    <p:extLst>
      <p:ext uri="{BB962C8B-B14F-4D97-AF65-F5344CB8AC3E}">
        <p14:creationId xmlns:p14="http://schemas.microsoft.com/office/powerpoint/2010/main" val="160667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5D97-1037-4FE7-9A85-F0619D22D831}"/>
              </a:ext>
            </a:extLst>
          </p:cNvPr>
          <p:cNvSpPr>
            <a:spLocks noGrp="1"/>
          </p:cNvSpPr>
          <p:nvPr>
            <p:ph type="title"/>
          </p:nvPr>
        </p:nvSpPr>
        <p:spPr/>
        <p:txBody>
          <a:bodyPr/>
          <a:lstStyle/>
          <a:p>
            <a:pPr algn="ctr"/>
            <a:r>
              <a:rPr lang="en-US" dirty="0">
                <a:latin typeface="Arial Rounded MT Bold" panose="020F0704030504030204" pitchFamily="34" charset="0"/>
              </a:rPr>
              <a:t>Communication Tools</a:t>
            </a:r>
            <a:endParaRPr lang="en-US" dirty="0"/>
          </a:p>
        </p:txBody>
      </p:sp>
      <p:sp>
        <p:nvSpPr>
          <p:cNvPr id="3" name="Content Placeholder 2">
            <a:extLst>
              <a:ext uri="{FF2B5EF4-FFF2-40B4-BE49-F238E27FC236}">
                <a16:creationId xmlns:a16="http://schemas.microsoft.com/office/drawing/2014/main" id="{1A2DF9A4-0021-44CF-A4EE-7A031E322C7A}"/>
              </a:ext>
            </a:extLst>
          </p:cNvPr>
          <p:cNvSpPr>
            <a:spLocks noGrp="1"/>
          </p:cNvSpPr>
          <p:nvPr>
            <p:ph idx="1"/>
          </p:nvPr>
        </p:nvSpPr>
        <p:spPr/>
        <p:txBody>
          <a:bodyPr/>
          <a:lstStyle/>
          <a:p>
            <a:r>
              <a:rPr lang="en-US" dirty="0"/>
              <a:t>Microsoft</a:t>
            </a:r>
          </a:p>
          <a:p>
            <a:r>
              <a:rPr lang="en-US" dirty="0"/>
              <a:t>Gmail</a:t>
            </a:r>
          </a:p>
          <a:p>
            <a:endParaRPr lang="en-US" dirty="0"/>
          </a:p>
        </p:txBody>
      </p:sp>
    </p:spTree>
    <p:extLst>
      <p:ext uri="{BB962C8B-B14F-4D97-AF65-F5344CB8AC3E}">
        <p14:creationId xmlns:p14="http://schemas.microsoft.com/office/powerpoint/2010/main" val="1508085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C831654DB35E4ABAE92609459B6F77" ma:contentTypeVersion="8" ma:contentTypeDescription="Create a new document." ma:contentTypeScope="" ma:versionID="afc44f39275060ab7e19b0d53971ffd8">
  <xsd:schema xmlns:xsd="http://www.w3.org/2001/XMLSchema" xmlns:xs="http://www.w3.org/2001/XMLSchema" xmlns:p="http://schemas.microsoft.com/office/2006/metadata/properties" xmlns:ns2="a137b2ac-5363-4ce5-b110-95d2eb72da05" targetNamespace="http://schemas.microsoft.com/office/2006/metadata/properties" ma:root="true" ma:fieldsID="c88307d0126b2945b69b25ea4b1713de" ns2:_="">
    <xsd:import namespace="a137b2ac-5363-4ce5-b110-95d2eb72da0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37b2ac-5363-4ce5-b110-95d2eb72da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3F5CDC-5604-46F7-BBB4-825BEFE106B8}"/>
</file>

<file path=customXml/itemProps2.xml><?xml version="1.0" encoding="utf-8"?>
<ds:datastoreItem xmlns:ds="http://schemas.openxmlformats.org/officeDocument/2006/customXml" ds:itemID="{782D75E2-9B09-4872-BDDF-7607784102A1}"/>
</file>

<file path=customXml/itemProps3.xml><?xml version="1.0" encoding="utf-8"?>
<ds:datastoreItem xmlns:ds="http://schemas.openxmlformats.org/officeDocument/2006/customXml" ds:itemID="{84B9AC97-285C-4528-AEB8-3505420E103C}"/>
</file>

<file path=docProps/app.xml><?xml version="1.0" encoding="utf-8"?>
<Properties xmlns="http://schemas.openxmlformats.org/officeDocument/2006/extended-properties" xmlns:vt="http://schemas.openxmlformats.org/officeDocument/2006/docPropsVTypes">
  <TotalTime>5188</TotalTime>
  <Words>1174</Words>
  <Application>Microsoft Office PowerPoint</Application>
  <PresentationFormat>Widescreen</PresentationFormat>
  <Paragraphs>218</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Rounded MT Bold</vt:lpstr>
      <vt:lpstr>Calibri</vt:lpstr>
      <vt:lpstr>Calibri Light</vt:lpstr>
      <vt:lpstr>Calibri Light (Headings)</vt:lpstr>
      <vt:lpstr>Segoe UI</vt:lpstr>
      <vt:lpstr>Office Theme</vt:lpstr>
      <vt:lpstr>IT ENTREPRENEURSHIP PROJECT SPRING 2021</vt:lpstr>
      <vt:lpstr>Ketlin de Mello</vt:lpstr>
      <vt:lpstr>Megan Farmer</vt:lpstr>
      <vt:lpstr>Team Members</vt:lpstr>
      <vt:lpstr>Business Card</vt:lpstr>
      <vt:lpstr>Teamwork</vt:lpstr>
      <vt:lpstr>ePortfolio</vt:lpstr>
      <vt:lpstr>Individual Experiences</vt:lpstr>
      <vt:lpstr>Communication Tools</vt:lpstr>
      <vt:lpstr>Company Information</vt:lpstr>
      <vt:lpstr>PowerPoint Presentation</vt:lpstr>
      <vt:lpstr>SWOT Analysis</vt:lpstr>
      <vt:lpstr>Organization Chart</vt:lpstr>
      <vt:lpstr>Data Flow Diagram</vt:lpstr>
      <vt:lpstr>Mullis Annette Restaurant</vt:lpstr>
      <vt:lpstr>Project Charter Plan</vt:lpstr>
      <vt:lpstr>Project Management Timeline</vt:lpstr>
      <vt:lpstr>Excel Budget Sheet</vt:lpstr>
      <vt:lpstr>Database</vt:lpstr>
      <vt:lpstr>Web Link</vt:lpstr>
      <vt:lpstr>Summary and 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Savitha Pinnepalli</dc:creator>
  <cp:lastModifiedBy>Ketlin De mello Moreira</cp:lastModifiedBy>
  <cp:revision>83</cp:revision>
  <dcterms:created xsi:type="dcterms:W3CDTF">2020-11-17T16:50:14Z</dcterms:created>
  <dcterms:modified xsi:type="dcterms:W3CDTF">2021-04-14T00:30:10Z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0x0101006CC831654DB35E4ABAE92609459B6F77</vt:lpwstr>
  </property>
</Properties>
</file>